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60" r:id="rId5"/>
    <p:sldMasterId id="2147483873" r:id="rId6"/>
  </p:sldMasterIdLst>
  <p:notesMasterIdLst>
    <p:notesMasterId r:id="rId59"/>
  </p:notesMasterIdLst>
  <p:handoutMasterIdLst>
    <p:handoutMasterId r:id="rId60"/>
  </p:handoutMasterIdLst>
  <p:sldIdLst>
    <p:sldId id="256" r:id="rId7"/>
    <p:sldId id="258" r:id="rId8"/>
    <p:sldId id="561" r:id="rId9"/>
    <p:sldId id="267" r:id="rId10"/>
    <p:sldId id="564" r:id="rId11"/>
    <p:sldId id="287" r:id="rId12"/>
    <p:sldId id="321" r:id="rId13"/>
    <p:sldId id="303" r:id="rId14"/>
    <p:sldId id="304" r:id="rId15"/>
    <p:sldId id="305" r:id="rId16"/>
    <p:sldId id="558" r:id="rId17"/>
    <p:sldId id="307" r:id="rId18"/>
    <p:sldId id="308" r:id="rId19"/>
    <p:sldId id="310" r:id="rId20"/>
    <p:sldId id="559" r:id="rId21"/>
    <p:sldId id="312" r:id="rId22"/>
    <p:sldId id="299" r:id="rId23"/>
    <p:sldId id="288" r:id="rId24"/>
    <p:sldId id="289" r:id="rId25"/>
    <p:sldId id="291" r:id="rId26"/>
    <p:sldId id="292" r:id="rId27"/>
    <p:sldId id="300" r:id="rId28"/>
    <p:sldId id="293" r:id="rId29"/>
    <p:sldId id="302" r:id="rId30"/>
    <p:sldId id="295" r:id="rId31"/>
    <p:sldId id="296" r:id="rId32"/>
    <p:sldId id="315" r:id="rId33"/>
    <p:sldId id="313" r:id="rId34"/>
    <p:sldId id="314" r:id="rId35"/>
    <p:sldId id="316" r:id="rId36"/>
    <p:sldId id="317" r:id="rId37"/>
    <p:sldId id="318" r:id="rId38"/>
    <p:sldId id="319" r:id="rId39"/>
    <p:sldId id="322" r:id="rId40"/>
    <p:sldId id="323" r:id="rId41"/>
    <p:sldId id="334" r:id="rId42"/>
    <p:sldId id="335" r:id="rId43"/>
    <p:sldId id="336" r:id="rId44"/>
    <p:sldId id="565" r:id="rId45"/>
    <p:sldId id="257" r:id="rId46"/>
    <p:sldId id="259" r:id="rId47"/>
    <p:sldId id="566" r:id="rId48"/>
    <p:sldId id="567" r:id="rId49"/>
    <p:sldId id="568" r:id="rId50"/>
    <p:sldId id="569" r:id="rId51"/>
    <p:sldId id="275" r:id="rId52"/>
    <p:sldId id="562" r:id="rId53"/>
    <p:sldId id="630" r:id="rId54"/>
    <p:sldId id="343" r:id="rId55"/>
    <p:sldId id="631" r:id="rId56"/>
    <p:sldId id="563" r:id="rId57"/>
    <p:sldId id="285" r:id="rId58"/>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sey Atkinson" initials="LA" lastIdx="6" clrIdx="0">
    <p:extLst>
      <p:ext uri="{19B8F6BF-5375-455C-9EA6-DF929625EA0E}">
        <p15:presenceInfo xmlns:p15="http://schemas.microsoft.com/office/powerpoint/2012/main" userId="S::latkinson@nfhs.org::3f046715-9cb8-4dce-87a7-5b96f52d2b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4724" autoAdjust="0"/>
  </p:normalViewPr>
  <p:slideViewPr>
    <p:cSldViewPr snapToGrid="0">
      <p:cViewPr varScale="1">
        <p:scale>
          <a:sx n="64" d="100"/>
          <a:sy n="64" d="100"/>
        </p:scale>
        <p:origin x="1378" y="62"/>
      </p:cViewPr>
      <p:guideLst>
        <p:guide orient="horz" pos="2160"/>
        <p:guide pos="3840"/>
      </p:guideLst>
    </p:cSldViewPr>
  </p:slideViewPr>
  <p:notesTextViewPr>
    <p:cViewPr>
      <p:scale>
        <a:sx n="100" d="100"/>
        <a:sy n="100" d="100"/>
      </p:scale>
      <p:origin x="0" y="0"/>
    </p:cViewPr>
  </p:notesTextViewPr>
  <p:notesViewPr>
    <p:cSldViewPr snapToGrid="0">
      <p:cViewPr varScale="1">
        <p:scale>
          <a:sx n="85" d="100"/>
          <a:sy n="85" d="100"/>
        </p:scale>
        <p:origin x="384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3-14T09:47:58.980" idx="3">
    <p:pos x="10" y="10"/>
    <p:text>Match photo with content</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03-14T09:47:41.130" idx="2">
    <p:pos x="10" y="10"/>
    <p:text>Match photo with content</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0D38392C-5B1B-4091-92F5-0AF516E230C0}" type="datetimeFigureOut">
              <a:rPr lang="en-US"/>
              <a:pPr>
                <a:defRPr/>
              </a:pPr>
              <a:t>8/1/2023</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26BD201C-12E2-4DBB-9A5B-6B389EAEBA6C}"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FAC896CC-00FF-4966-96CE-D3E3C41D982D}" type="datetimeFigureOut">
              <a:rPr lang="en-US"/>
              <a:pPr>
                <a:defRPr/>
              </a:pPr>
              <a:t>8/1/2023</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8B4E09B2-6408-441F-BB3F-D03E0D1A73E8}"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youtube.com/NFHSnetwork" TargetMode="External"/><Relationship Id="rId3" Type="http://schemas.openxmlformats.org/officeDocument/2006/relationships/hyperlink" Target="http://nfhs.org/" TargetMode="External"/><Relationship Id="rId7" Type="http://schemas.openxmlformats.org/officeDocument/2006/relationships/hyperlink" Target="https://www.instagram.com/NFHSnetwork"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s://twitter.com/NFHSNetwork" TargetMode="External"/><Relationship Id="rId5" Type="http://schemas.openxmlformats.org/officeDocument/2006/relationships/hyperlink" Target="https://www.facebook.com/NFHSNetwork" TargetMode="External"/><Relationship Id="rId4" Type="http://schemas.openxmlformats.org/officeDocument/2006/relationships/hyperlink" Target="https://www.nfhsnetwork.com/"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a:t>
            </a:fld>
            <a:endParaRPr lang="en-US" dirty="0"/>
          </a:p>
        </p:txBody>
      </p:sp>
    </p:spTree>
    <p:extLst>
      <p:ext uri="{BB962C8B-B14F-4D97-AF65-F5344CB8AC3E}">
        <p14:creationId xmlns:p14="http://schemas.microsoft.com/office/powerpoint/2010/main" val="2848024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a:t>
            </a:fld>
            <a:endParaRPr lang="en-US"/>
          </a:p>
        </p:txBody>
      </p:sp>
    </p:spTree>
    <p:extLst>
      <p:ext uri="{BB962C8B-B14F-4D97-AF65-F5344CB8AC3E}">
        <p14:creationId xmlns:p14="http://schemas.microsoft.com/office/powerpoint/2010/main" val="4108546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15abb9f013_2_1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215abb9f013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f4ac8bf690_12_3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f4ac8bf690_12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The NFHS Learning Center is the home to more than 90 online professional development courses for everyone within the interscholastic community - coaches, students, officials, parents, administrators, and individuals within performing arts programs. More than 60 courses are available for free.</a:t>
            </a:r>
          </a:p>
          <a:p>
            <a:endParaRPr lang="en-US" dirty="0"/>
          </a:p>
          <a:p>
            <a:r>
              <a:rPr lang="en-US" dirty="0"/>
              <a:t>The NFHS is an Accredited Institution and has delivered more than 15 million courses on its NFHS Learning Center platform since its inception in 2007. In receiving national accreditation by </a:t>
            </a:r>
            <a:r>
              <a:rPr lang="en-US" dirty="0" err="1"/>
              <a:t>Cognia</a:t>
            </a:r>
            <a:r>
              <a:rPr lang="en-US" dirty="0"/>
              <a:t>, the NFHS has upheld itself to rigorous standards that focus on productive learning environments, equitable resource allocation that meet the needs of learners, and effective leadership. </a:t>
            </a:r>
          </a:p>
          <a:p>
            <a:endParaRPr lang="en-US" dirty="0"/>
          </a:p>
          <a:p>
            <a:r>
              <a:rPr lang="en-US" dirty="0"/>
              <a:t>The NFHS Learning Center features its flagship coaching course, “Fundamentals of Coaching,” as well as several health and safety courses that have been completed by millions of individuals, such as “Concussion in Sports,” “Heat Illness Prevention,” “Sudden Cardiac Arrest” and “Protecting Students from Abuse.” The NFHS Learning Center offers several national credentials that can be earned by individuals who complete specific NFHS courses. Through the School Honor Roll Program, schools can earn a physical banner to hang in their school.</a:t>
            </a:r>
          </a:p>
          <a:p>
            <a:r>
              <a:rPr lang="en-US" dirty="0"/>
              <a:t> </a:t>
            </a:r>
          </a:p>
          <a:p>
            <a:r>
              <a:rPr lang="en-US" dirty="0"/>
              <a:t>To learn more and start your professional development journey, please visit the NFHS Learning Center at NFHSLearn.com.</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47</a:t>
            </a:fld>
            <a:endParaRPr lang="en-US"/>
          </a:p>
        </p:txBody>
      </p:sp>
    </p:spTree>
    <p:extLst>
      <p:ext uri="{BB962C8B-B14F-4D97-AF65-F5344CB8AC3E}">
        <p14:creationId xmlns:p14="http://schemas.microsoft.com/office/powerpoint/2010/main" val="3105608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3F49E764-0B63-49CB-84CB-12F00888E9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5AE6C3FF-3B2D-4659-A62A-FAFACEB392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NFHS Network is the leader in streaming Live and On Demand high school sports.</a:t>
            </a:r>
          </a:p>
          <a:p>
            <a:endParaRPr lang="en-US" altLang="en-US" dirty="0"/>
          </a:p>
          <a:p>
            <a:r>
              <a:rPr lang="en-US" altLang="en-US" dirty="0"/>
              <a:t>Partnered with the </a:t>
            </a:r>
            <a:r>
              <a:rPr lang="en-US" altLang="en-US" b="1" dirty="0">
                <a:hlinkClick r:id="rId3"/>
              </a:rPr>
              <a:t>National Federation of State High School Associations</a:t>
            </a:r>
            <a:r>
              <a:rPr lang="en-US" altLang="en-US" dirty="0"/>
              <a:t>, 45 high school state athletic/activities associations, and </a:t>
            </a:r>
            <a:r>
              <a:rPr lang="en-US" altLang="en-US" dirty="0" err="1"/>
              <a:t>PlayOn</a:t>
            </a:r>
            <a:r>
              <a:rPr lang="en-US" altLang="en-US" dirty="0"/>
              <a:t>! Sports, the NFHS Network is a joint venture created to provide fans with the ability to stream high school sports on any device, from wherever they are.</a:t>
            </a:r>
          </a:p>
          <a:p>
            <a:endParaRPr lang="en-US" altLang="en-US" dirty="0"/>
          </a:p>
          <a:p>
            <a:r>
              <a:rPr lang="en-US" altLang="en-US" dirty="0"/>
              <a:t>All NFHS Network events are available to watch online at </a:t>
            </a:r>
            <a:r>
              <a:rPr lang="en-US" altLang="en-US" b="1" dirty="0">
                <a:hlinkClick r:id="rId4"/>
              </a:rPr>
              <a:t>www.NFHSnetwork.com</a:t>
            </a:r>
            <a:r>
              <a:rPr lang="en-US" altLang="en-US" dirty="0"/>
              <a:t> and through the NFHS Network Live App for iOS and Android. Follow us on </a:t>
            </a:r>
            <a:r>
              <a:rPr lang="en-US" altLang="en-US" b="1" dirty="0">
                <a:hlinkClick r:id="rId5"/>
              </a:rPr>
              <a:t>Facebook</a:t>
            </a:r>
            <a:r>
              <a:rPr lang="en-US" altLang="en-US" dirty="0"/>
              <a:t>, </a:t>
            </a:r>
            <a:r>
              <a:rPr lang="en-US" altLang="en-US" b="1" dirty="0">
                <a:hlinkClick r:id="rId6"/>
              </a:rPr>
              <a:t>Twitter</a:t>
            </a:r>
            <a:r>
              <a:rPr lang="en-US" altLang="en-US" dirty="0"/>
              <a:t>, </a:t>
            </a:r>
            <a:r>
              <a:rPr lang="en-US" altLang="en-US" b="1" dirty="0">
                <a:hlinkClick r:id="rId7"/>
              </a:rPr>
              <a:t>Instagram</a:t>
            </a:r>
            <a:r>
              <a:rPr lang="en-US" altLang="en-US" dirty="0"/>
              <a:t>, and </a:t>
            </a:r>
            <a:r>
              <a:rPr lang="en-US" altLang="en-US" b="1" dirty="0">
                <a:hlinkClick r:id="rId8"/>
              </a:rPr>
              <a:t>YouTube</a:t>
            </a:r>
            <a:r>
              <a:rPr lang="en-US" altLang="en-US" dirty="0"/>
              <a:t>.</a:t>
            </a:r>
          </a:p>
          <a:p>
            <a:endParaRPr lang="en-US" altLang="en-US" dirty="0"/>
          </a:p>
          <a:p>
            <a:r>
              <a:rPr lang="en-US" altLang="en-US" dirty="0"/>
              <a:t>Watching high school sports and events has never been easier.</a:t>
            </a:r>
          </a:p>
          <a:p>
            <a:endParaRPr lang="en-US" altLang="en-US" dirty="0"/>
          </a:p>
          <a:p>
            <a:r>
              <a:rPr lang="en-US" altLang="en-US" dirty="0"/>
              <a:t>The NFHS Network’s goal to broadcast live all 2 million high school sporting events by 2025.</a:t>
            </a:r>
          </a:p>
          <a:p>
            <a:endParaRPr lang="en-US" altLang="en-US" dirty="0"/>
          </a:p>
          <a:p>
            <a:r>
              <a:rPr lang="en-US" altLang="en-US" dirty="0"/>
              <a:t>The NFHS Network covers 27 different regular season and postseason sports, as well as other high school activities, celebrating the accomplishments of students-athletes, student broadcasters, and high schools across the country.</a:t>
            </a:r>
          </a:p>
          <a:p>
            <a:endParaRPr lang="en-US" altLang="en-US" dirty="0"/>
          </a:p>
          <a:p>
            <a:endParaRPr lang="en-US" altLang="en-US" dirty="0"/>
          </a:p>
        </p:txBody>
      </p:sp>
      <p:sp>
        <p:nvSpPr>
          <p:cNvPr id="39940" name="Slide Number Placeholder 3">
            <a:extLst>
              <a:ext uri="{FF2B5EF4-FFF2-40B4-BE49-F238E27FC236}">
                <a16:creationId xmlns:a16="http://schemas.microsoft.com/office/drawing/2014/main" id="{C77D4807-1A50-4966-AE8C-F6E0310144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10C41D3-3470-4D3A-AC95-814AB2B8462E}" type="slidenum">
              <a:rPr lang="en-US" altLang="en-US" smtClean="0"/>
              <a:pPr/>
              <a:t>50</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33EFE07-4C8E-4936-9725-43FE355122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DE071D2A-32FD-4DA6-85F6-CEB1BA9CAC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NFHS Network will broadcast over 150,000 live events this year. If your school is not a member of the NFHS Network School Broadcast Program, please contact us at Mark.Koski@NFHSnetwork.com</a:t>
            </a:r>
          </a:p>
          <a:p>
            <a:endParaRPr lang="en-US" altLang="en-US"/>
          </a:p>
        </p:txBody>
      </p:sp>
      <p:sp>
        <p:nvSpPr>
          <p:cNvPr id="41988" name="Slide Number Placeholder 3">
            <a:extLst>
              <a:ext uri="{FF2B5EF4-FFF2-40B4-BE49-F238E27FC236}">
                <a16:creationId xmlns:a16="http://schemas.microsoft.com/office/drawing/2014/main" id="{7A543CCF-E115-48D9-B7E6-1BAEB82080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51271" indent="-288950">
              <a:defRPr>
                <a:solidFill>
                  <a:schemeClr val="tx1"/>
                </a:solidFill>
                <a:latin typeface="Arial" panose="020B0604020202020204" pitchFamily="34" charset="0"/>
                <a:cs typeface="Arial" panose="020B0604020202020204" pitchFamily="34" charset="0"/>
              </a:defRPr>
            </a:lvl2pPr>
            <a:lvl3pPr marL="1155802" indent="-231160">
              <a:defRPr>
                <a:solidFill>
                  <a:schemeClr val="tx1"/>
                </a:solidFill>
                <a:latin typeface="Arial" panose="020B0604020202020204" pitchFamily="34" charset="0"/>
                <a:cs typeface="Arial" panose="020B0604020202020204" pitchFamily="34" charset="0"/>
              </a:defRPr>
            </a:lvl3pPr>
            <a:lvl4pPr marL="1618122" indent="-231160">
              <a:defRPr>
                <a:solidFill>
                  <a:schemeClr val="tx1"/>
                </a:solidFill>
                <a:latin typeface="Arial" panose="020B0604020202020204" pitchFamily="34" charset="0"/>
                <a:cs typeface="Arial" panose="020B0604020202020204" pitchFamily="34" charset="0"/>
              </a:defRPr>
            </a:lvl4pPr>
            <a:lvl5pPr marL="2080443" indent="-231160">
              <a:defRPr>
                <a:solidFill>
                  <a:schemeClr val="tx1"/>
                </a:solidFill>
                <a:latin typeface="Arial" panose="020B0604020202020204" pitchFamily="34" charset="0"/>
                <a:cs typeface="Arial" panose="020B0604020202020204" pitchFamily="34" charset="0"/>
              </a:defRPr>
            </a:lvl5pPr>
            <a:lvl6pPr marL="254276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5084"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40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9725" indent="-23116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9CDFA74-AD87-4B98-9EF5-04469DF3089D}" type="slidenum">
              <a:rPr lang="en-US" altLang="en-US" smtClean="0"/>
              <a:pPr/>
              <a:t>51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jp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8/1/2023</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8/1/2023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extLst>
      <p:ext uri="{BB962C8B-B14F-4D97-AF65-F5344CB8AC3E}">
        <p14:creationId xmlns:p14="http://schemas.microsoft.com/office/powerpoint/2010/main" val="115685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8/1/2023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extLst>
      <p:ext uri="{BB962C8B-B14F-4D97-AF65-F5344CB8AC3E}">
        <p14:creationId xmlns:p14="http://schemas.microsoft.com/office/powerpoint/2010/main" val="4058586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450A08-8D38-40A4-97E2-CA74A7CE1E53}"/>
              </a:ext>
            </a:extLst>
          </p:cNvPr>
          <p:cNvPicPr>
            <a:picLocks noChangeAspect="1"/>
          </p:cNvPicPr>
          <p:nvPr userDrawn="1"/>
        </p:nvPicPr>
        <p:blipFill>
          <a:blip r:embed="rId2"/>
          <a:stretch>
            <a:fillRect/>
          </a:stretch>
        </p:blipFill>
        <p:spPr>
          <a:xfrm>
            <a:off x="0" y="0"/>
            <a:ext cx="12192000" cy="4413504"/>
          </a:xfrm>
          <a:prstGeom prst="rect">
            <a:avLst/>
          </a:prstGeom>
        </p:spPr>
      </p:pic>
      <p:sp>
        <p:nvSpPr>
          <p:cNvPr id="5" name="Rectangle 4"/>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close up of a sign&#10;&#10;Description automatically generated">
            <a:extLst>
              <a:ext uri="{FF2B5EF4-FFF2-40B4-BE49-F238E27FC236}">
                <a16:creationId xmlns:a16="http://schemas.microsoft.com/office/drawing/2014/main" id="{8494E476-94BE-4249-BA58-F863CF9C2C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9929" y="4858995"/>
            <a:ext cx="1260753" cy="1472184"/>
          </a:xfrm>
          <a:prstGeom prst="rect">
            <a:avLst/>
          </a:prstGeom>
        </p:spPr>
      </p:pic>
    </p:spTree>
    <p:extLst>
      <p:ext uri="{BB962C8B-B14F-4D97-AF65-F5344CB8AC3E}">
        <p14:creationId xmlns:p14="http://schemas.microsoft.com/office/powerpoint/2010/main" val="616162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4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5CEB8E8-FD3C-49AD-8573-A94F665A5A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4482592"/>
          </a:xfrm>
          <a:prstGeom prst="rect">
            <a:avLst/>
          </a:prstGeom>
        </p:spPr>
      </p:pic>
      <p:sp>
        <p:nvSpPr>
          <p:cNvPr id="5" name="Rectangle 4"/>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close up of a sign&#10;&#10;Description automatically generated">
            <a:extLst>
              <a:ext uri="{FF2B5EF4-FFF2-40B4-BE49-F238E27FC236}">
                <a16:creationId xmlns:a16="http://schemas.microsoft.com/office/drawing/2014/main" id="{8494E476-94BE-4249-BA58-F863CF9C2C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9929" y="4858995"/>
            <a:ext cx="1260753" cy="1472184"/>
          </a:xfrm>
          <a:prstGeom prst="rect">
            <a:avLst/>
          </a:prstGeom>
        </p:spPr>
      </p:pic>
    </p:spTree>
    <p:extLst>
      <p:ext uri="{BB962C8B-B14F-4D97-AF65-F5344CB8AC3E}">
        <p14:creationId xmlns:p14="http://schemas.microsoft.com/office/powerpoint/2010/main" val="1466496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Students.jpg"/>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9" name="TextBox 8"/>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0" name="Picture 9" descr="A picture containing drawing&#10;&#10;Description automatically generated">
            <a:extLst>
              <a:ext uri="{FF2B5EF4-FFF2-40B4-BE49-F238E27FC236}">
                <a16:creationId xmlns:a16="http://schemas.microsoft.com/office/drawing/2014/main" id="{AD8B593B-5C78-4CBD-9F38-16959FD79D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Tree>
    <p:extLst>
      <p:ext uri="{BB962C8B-B14F-4D97-AF65-F5344CB8AC3E}">
        <p14:creationId xmlns:p14="http://schemas.microsoft.com/office/powerpoint/2010/main" val="1152988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extBox 9">
            <a:extLst>
              <a:ext uri="{FF2B5EF4-FFF2-40B4-BE49-F238E27FC236}">
                <a16:creationId xmlns:a16="http://schemas.microsoft.com/office/drawing/2014/main" id="{20E7DAFF-18A1-43A8-B015-E70E6D39270B}"/>
              </a:ext>
            </a:extLst>
          </p:cNvPr>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pic>
        <p:nvPicPr>
          <p:cNvPr id="8" name="Picture 7" descr="A picture containing drawing&#10;&#10;Description automatically generated">
            <a:extLst>
              <a:ext uri="{FF2B5EF4-FFF2-40B4-BE49-F238E27FC236}">
                <a16:creationId xmlns:a16="http://schemas.microsoft.com/office/drawing/2014/main" id="{3402AFB9-59C9-4F67-8129-CA6A6EFF25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Tree>
    <p:extLst>
      <p:ext uri="{BB962C8B-B14F-4D97-AF65-F5344CB8AC3E}">
        <p14:creationId xmlns:p14="http://schemas.microsoft.com/office/powerpoint/2010/main" val="978260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8/1/2023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extLst>
      <p:ext uri="{BB962C8B-B14F-4D97-AF65-F5344CB8AC3E}">
        <p14:creationId xmlns:p14="http://schemas.microsoft.com/office/powerpoint/2010/main" val="914920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8/1/2023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extLst>
      <p:ext uri="{BB962C8B-B14F-4D97-AF65-F5344CB8AC3E}">
        <p14:creationId xmlns:p14="http://schemas.microsoft.com/office/powerpoint/2010/main" val="37273550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8/1/2023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extLst>
      <p:ext uri="{BB962C8B-B14F-4D97-AF65-F5344CB8AC3E}">
        <p14:creationId xmlns:p14="http://schemas.microsoft.com/office/powerpoint/2010/main" val="2652338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8/1/2023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extLst>
      <p:ext uri="{BB962C8B-B14F-4D97-AF65-F5344CB8AC3E}">
        <p14:creationId xmlns:p14="http://schemas.microsoft.com/office/powerpoint/2010/main" val="339368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57B99A-EB95-4295-9176-3879317D2C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4482592"/>
          </a:xfrm>
          <a:prstGeom prst="rect">
            <a:avLst/>
          </a:prstGeom>
        </p:spPr>
      </p:pic>
      <p:sp>
        <p:nvSpPr>
          <p:cNvPr id="5" name="Rectangle 4"/>
          <p:cNvSpPr/>
          <p:nvPr userDrawn="1"/>
        </p:nvSpPr>
        <p:spPr>
          <a:xfrm>
            <a:off x="0" y="4413250"/>
            <a:ext cx="12192000" cy="2452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picture containing tree, stop, sky, road&#10;&#10;Description generated with high confidence">
            <a:extLst>
              <a:ext uri="{FF2B5EF4-FFF2-40B4-BE49-F238E27FC236}">
                <a16:creationId xmlns:a16="http://schemas.microsoft.com/office/drawing/2014/main" id="{114744F8-B70E-4F6D-B2CE-FE7C82A622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6747" y="4649789"/>
            <a:ext cx="832168" cy="1215618"/>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8/1/2023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extLst>
      <p:ext uri="{BB962C8B-B14F-4D97-AF65-F5344CB8AC3E}">
        <p14:creationId xmlns:p14="http://schemas.microsoft.com/office/powerpoint/2010/main" val="3659446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000291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8/1/2023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extLst>
      <p:ext uri="{BB962C8B-B14F-4D97-AF65-F5344CB8AC3E}">
        <p14:creationId xmlns:p14="http://schemas.microsoft.com/office/powerpoint/2010/main" val="2944409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5" name="Rectangle 4"/>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close up of a sign&#10;&#10;Description automatically generated">
            <a:extLst>
              <a:ext uri="{FF2B5EF4-FFF2-40B4-BE49-F238E27FC236}">
                <a16:creationId xmlns:a16="http://schemas.microsoft.com/office/drawing/2014/main" id="{8494E476-94BE-4249-BA58-F863CF9C2C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9929" y="4858995"/>
            <a:ext cx="1260753" cy="1472184"/>
          </a:xfrm>
          <a:prstGeom prst="rect">
            <a:avLst/>
          </a:prstGeom>
        </p:spPr>
      </p:pic>
    </p:spTree>
    <p:extLst>
      <p:ext uri="{BB962C8B-B14F-4D97-AF65-F5344CB8AC3E}">
        <p14:creationId xmlns:p14="http://schemas.microsoft.com/office/powerpoint/2010/main" val="4848706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8/1/2023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extLst>
      <p:ext uri="{BB962C8B-B14F-4D97-AF65-F5344CB8AC3E}">
        <p14:creationId xmlns:p14="http://schemas.microsoft.com/office/powerpoint/2010/main" val="2519568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175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USTA Blue" type="title">
  <p:cSld name="Title-USTA Blue">
    <p:bg>
      <p:bgPr>
        <a:solidFill>
          <a:schemeClr val="dk2"/>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10080175" y="6197775"/>
            <a:ext cx="1671761" cy="461650"/>
          </a:xfrm>
          <a:prstGeom prst="rect">
            <a:avLst/>
          </a:prstGeom>
          <a:noFill/>
          <a:ln>
            <a:noFill/>
          </a:ln>
        </p:spPr>
      </p:pic>
      <p:sp>
        <p:nvSpPr>
          <p:cNvPr id="10" name="Google Shape;10;p2"/>
          <p:cNvSpPr txBox="1">
            <a:spLocks noGrp="1"/>
          </p:cNvSpPr>
          <p:nvPr>
            <p:ph type="ctrTitle"/>
          </p:nvPr>
        </p:nvSpPr>
        <p:spPr>
          <a:xfrm>
            <a:off x="1467957" y="2053975"/>
            <a:ext cx="8612243" cy="3539400"/>
          </a:xfrm>
          <a:prstGeom prst="rect">
            <a:avLst/>
          </a:prstGeom>
        </p:spPr>
        <p:txBody>
          <a:bodyPr spcFirstLastPara="1" wrap="square" lIns="0" tIns="0" rIns="0" bIns="0" anchor="b" anchorCtr="0">
            <a:normAutofit/>
          </a:bodyPr>
          <a:lstStyle>
            <a:lvl1pPr lvl="0"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11" name="Google Shape;11;p2"/>
          <p:cNvSpPr txBox="1">
            <a:spLocks noGrp="1"/>
          </p:cNvSpPr>
          <p:nvPr>
            <p:ph type="subTitle" idx="1"/>
          </p:nvPr>
        </p:nvSpPr>
        <p:spPr>
          <a:xfrm>
            <a:off x="1467957" y="5999300"/>
            <a:ext cx="8460403" cy="858600"/>
          </a:xfrm>
          <a:prstGeom prst="rect">
            <a:avLst/>
          </a:prstGeom>
        </p:spPr>
        <p:txBody>
          <a:bodyPr spcFirstLastPara="1" wrap="square" lIns="0" tIns="0" rIns="0" bIns="0" anchor="ctr" anchorCtr="0">
            <a:normAutofit/>
          </a:bodyPr>
          <a:lstStyle>
            <a:lvl1pPr lvl="0" rtl="0">
              <a:lnSpc>
                <a:spcPct val="100000"/>
              </a:lnSpc>
              <a:spcBef>
                <a:spcPts val="0"/>
              </a:spcBef>
              <a:spcAft>
                <a:spcPts val="0"/>
              </a:spcAft>
              <a:buSzPts val="1900"/>
              <a:buNone/>
              <a:defRPr sz="1900" b="1"/>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cxnSp>
        <p:nvCxnSpPr>
          <p:cNvPr id="12" name="Google Shape;12;p2"/>
          <p:cNvCxnSpPr/>
          <p:nvPr/>
        </p:nvCxnSpPr>
        <p:spPr>
          <a:xfrm rot="10800000">
            <a:off x="0" y="5943600"/>
            <a:ext cx="12195176" cy="0"/>
          </a:xfrm>
          <a:prstGeom prst="straightConnector1">
            <a:avLst/>
          </a:prstGeom>
          <a:noFill/>
          <a:ln w="114300" cap="flat" cmpd="sng">
            <a:solidFill>
              <a:srgbClr val="FFFFFF"/>
            </a:solidFill>
            <a:prstDash val="solid"/>
            <a:miter lim="8000"/>
            <a:headEnd type="none" w="sm" len="sm"/>
            <a:tailEnd type="none" w="sm" len="sm"/>
          </a:ln>
        </p:spPr>
      </p:cxnSp>
      <p:cxnSp>
        <p:nvCxnSpPr>
          <p:cNvPr id="13" name="Google Shape;13;p2"/>
          <p:cNvCxnSpPr/>
          <p:nvPr/>
        </p:nvCxnSpPr>
        <p:spPr>
          <a:xfrm>
            <a:off x="914638" y="0"/>
            <a:ext cx="0" cy="6865200"/>
          </a:xfrm>
          <a:prstGeom prst="straightConnector1">
            <a:avLst/>
          </a:prstGeom>
          <a:noFill/>
          <a:ln w="114300" cap="flat" cmpd="sng">
            <a:solidFill>
              <a:srgbClr val="FFFFFF"/>
            </a:solidFill>
            <a:prstDash val="solid"/>
            <a:miter lim="8000"/>
            <a:headEnd type="none" w="sm" len="sm"/>
            <a:tailEnd type="none" w="sm" len="sm"/>
          </a:ln>
        </p:spPr>
      </p:cxnSp>
    </p:spTree>
    <p:extLst>
      <p:ext uri="{BB962C8B-B14F-4D97-AF65-F5344CB8AC3E}">
        <p14:creationId xmlns:p14="http://schemas.microsoft.com/office/powerpoint/2010/main" val="37919291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Fresh Ball">
  <p:cSld name="Title-Fresh Ball">
    <p:bg>
      <p:bgPr>
        <a:solidFill>
          <a:schemeClr val="accent1"/>
        </a:solidFill>
        <a:effectLst/>
      </p:bgPr>
    </p:bg>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blip>
          <a:stretch>
            <a:fillRect/>
          </a:stretch>
        </p:blipFill>
        <p:spPr>
          <a:xfrm>
            <a:off x="10080175" y="6197775"/>
            <a:ext cx="1671761" cy="461650"/>
          </a:xfrm>
          <a:prstGeom prst="rect">
            <a:avLst/>
          </a:prstGeom>
          <a:noFill/>
          <a:ln>
            <a:noFill/>
          </a:ln>
        </p:spPr>
      </p:pic>
      <p:sp>
        <p:nvSpPr>
          <p:cNvPr id="16" name="Google Shape;16;p3"/>
          <p:cNvSpPr txBox="1">
            <a:spLocks noGrp="1"/>
          </p:cNvSpPr>
          <p:nvPr>
            <p:ph type="ctrTitle"/>
          </p:nvPr>
        </p:nvSpPr>
        <p:spPr>
          <a:xfrm>
            <a:off x="1467957" y="2053975"/>
            <a:ext cx="8612243" cy="3539400"/>
          </a:xfrm>
          <a:prstGeom prst="rect">
            <a:avLst/>
          </a:prstGeom>
        </p:spPr>
        <p:txBody>
          <a:bodyPr spcFirstLastPara="1" wrap="square" lIns="0" tIns="0" rIns="0" bIns="0" anchor="b" anchorCtr="0">
            <a:normAutofit/>
          </a:bodyPr>
          <a:lstStyle>
            <a:lvl1pPr lvl="0"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17" name="Google Shape;17;p3"/>
          <p:cNvSpPr txBox="1">
            <a:spLocks noGrp="1"/>
          </p:cNvSpPr>
          <p:nvPr>
            <p:ph type="subTitle" idx="1"/>
          </p:nvPr>
        </p:nvSpPr>
        <p:spPr>
          <a:xfrm>
            <a:off x="1467957" y="5999300"/>
            <a:ext cx="8460403" cy="858600"/>
          </a:xfrm>
          <a:prstGeom prst="rect">
            <a:avLst/>
          </a:prstGeom>
        </p:spPr>
        <p:txBody>
          <a:bodyPr spcFirstLastPara="1" wrap="square" lIns="0" tIns="0" rIns="0" bIns="0" anchor="ctr" anchorCtr="0">
            <a:normAutofit/>
          </a:bodyPr>
          <a:lstStyle>
            <a:lvl1pPr lvl="0" rtl="0">
              <a:lnSpc>
                <a:spcPct val="100000"/>
              </a:lnSpc>
              <a:spcBef>
                <a:spcPts val="0"/>
              </a:spcBef>
              <a:spcAft>
                <a:spcPts val="0"/>
              </a:spcAft>
              <a:buSzPts val="1900"/>
              <a:buNone/>
              <a:defRPr sz="1900" b="1"/>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cxnSp>
        <p:nvCxnSpPr>
          <p:cNvPr id="18" name="Google Shape;18;p3"/>
          <p:cNvCxnSpPr/>
          <p:nvPr/>
        </p:nvCxnSpPr>
        <p:spPr>
          <a:xfrm rot="10800000">
            <a:off x="0" y="5943600"/>
            <a:ext cx="12195176" cy="0"/>
          </a:xfrm>
          <a:prstGeom prst="straightConnector1">
            <a:avLst/>
          </a:prstGeom>
          <a:noFill/>
          <a:ln w="114300" cap="flat" cmpd="sng">
            <a:solidFill>
              <a:srgbClr val="FFFFFF"/>
            </a:solidFill>
            <a:prstDash val="solid"/>
            <a:miter lim="8000"/>
            <a:headEnd type="none" w="sm" len="sm"/>
            <a:tailEnd type="none" w="sm" len="sm"/>
          </a:ln>
        </p:spPr>
      </p:cxnSp>
      <p:cxnSp>
        <p:nvCxnSpPr>
          <p:cNvPr id="19" name="Google Shape;19;p3"/>
          <p:cNvCxnSpPr/>
          <p:nvPr/>
        </p:nvCxnSpPr>
        <p:spPr>
          <a:xfrm>
            <a:off x="914638" y="0"/>
            <a:ext cx="0" cy="6865200"/>
          </a:xfrm>
          <a:prstGeom prst="straightConnector1">
            <a:avLst/>
          </a:prstGeom>
          <a:noFill/>
          <a:ln w="114300" cap="flat" cmpd="sng">
            <a:solidFill>
              <a:srgbClr val="FFFFFF"/>
            </a:solidFill>
            <a:prstDash val="solid"/>
            <a:miter lim="8000"/>
            <a:headEnd type="none" w="sm" len="sm"/>
            <a:tailEnd type="none" w="sm" len="sm"/>
          </a:ln>
        </p:spPr>
      </p:cxnSp>
    </p:spTree>
    <p:extLst>
      <p:ext uri="{BB962C8B-B14F-4D97-AF65-F5344CB8AC3E}">
        <p14:creationId xmlns:p14="http://schemas.microsoft.com/office/powerpoint/2010/main" val="603034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Wood Racquet">
  <p:cSld name="Title-Wood Racquet">
    <p:bg>
      <p:bgPr>
        <a:solidFill>
          <a:schemeClr val="accent2"/>
        </a:solidFill>
        <a:effectLst/>
      </p:bgPr>
    </p:bg>
    <p:spTree>
      <p:nvGrpSpPr>
        <p:cNvPr id="1" name="Shape 20"/>
        <p:cNvGrpSpPr/>
        <p:nvPr/>
      </p:nvGrpSpPr>
      <p:grpSpPr>
        <a:xfrm>
          <a:off x="0" y="0"/>
          <a:ext cx="0" cy="0"/>
          <a:chOff x="0" y="0"/>
          <a:chExt cx="0" cy="0"/>
        </a:xfrm>
      </p:grpSpPr>
      <p:pic>
        <p:nvPicPr>
          <p:cNvPr id="21" name="Google Shape;21;p4"/>
          <p:cNvPicPr preferRelativeResize="0"/>
          <p:nvPr/>
        </p:nvPicPr>
        <p:blipFill>
          <a:blip r:embed="rId2">
            <a:alphaModFix/>
          </a:blip>
          <a:stretch>
            <a:fillRect/>
          </a:stretch>
        </p:blipFill>
        <p:spPr>
          <a:xfrm>
            <a:off x="10080175" y="6197775"/>
            <a:ext cx="1671761" cy="461650"/>
          </a:xfrm>
          <a:prstGeom prst="rect">
            <a:avLst/>
          </a:prstGeom>
          <a:noFill/>
          <a:ln>
            <a:noFill/>
          </a:ln>
        </p:spPr>
      </p:pic>
      <p:sp>
        <p:nvSpPr>
          <p:cNvPr id="22" name="Google Shape;22;p4"/>
          <p:cNvSpPr txBox="1">
            <a:spLocks noGrp="1"/>
          </p:cNvSpPr>
          <p:nvPr>
            <p:ph type="ctrTitle"/>
          </p:nvPr>
        </p:nvSpPr>
        <p:spPr>
          <a:xfrm>
            <a:off x="1467957" y="2053975"/>
            <a:ext cx="8612243" cy="3539400"/>
          </a:xfrm>
          <a:prstGeom prst="rect">
            <a:avLst/>
          </a:prstGeom>
        </p:spPr>
        <p:txBody>
          <a:bodyPr spcFirstLastPara="1" wrap="square" lIns="0" tIns="0" rIns="0" bIns="0" anchor="b" anchorCtr="0">
            <a:normAutofit/>
          </a:bodyPr>
          <a:lstStyle>
            <a:lvl1pPr lvl="0"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23" name="Google Shape;23;p4"/>
          <p:cNvSpPr txBox="1">
            <a:spLocks noGrp="1"/>
          </p:cNvSpPr>
          <p:nvPr>
            <p:ph type="subTitle" idx="1"/>
          </p:nvPr>
        </p:nvSpPr>
        <p:spPr>
          <a:xfrm>
            <a:off x="1467957" y="5999300"/>
            <a:ext cx="8460403" cy="858600"/>
          </a:xfrm>
          <a:prstGeom prst="rect">
            <a:avLst/>
          </a:prstGeom>
        </p:spPr>
        <p:txBody>
          <a:bodyPr spcFirstLastPara="1" wrap="square" lIns="0" tIns="0" rIns="0" bIns="0" anchor="ctr" anchorCtr="0">
            <a:normAutofit/>
          </a:bodyPr>
          <a:lstStyle>
            <a:lvl1pPr lvl="0" rtl="0">
              <a:lnSpc>
                <a:spcPct val="100000"/>
              </a:lnSpc>
              <a:spcBef>
                <a:spcPts val="0"/>
              </a:spcBef>
              <a:spcAft>
                <a:spcPts val="0"/>
              </a:spcAft>
              <a:buSzPts val="1900"/>
              <a:buNone/>
              <a:defRPr sz="1900" b="1"/>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cxnSp>
        <p:nvCxnSpPr>
          <p:cNvPr id="24" name="Google Shape;24;p4"/>
          <p:cNvCxnSpPr/>
          <p:nvPr/>
        </p:nvCxnSpPr>
        <p:spPr>
          <a:xfrm rot="10800000">
            <a:off x="0" y="5943600"/>
            <a:ext cx="12195176" cy="0"/>
          </a:xfrm>
          <a:prstGeom prst="straightConnector1">
            <a:avLst/>
          </a:prstGeom>
          <a:noFill/>
          <a:ln w="114300" cap="flat" cmpd="sng">
            <a:solidFill>
              <a:srgbClr val="FFFFFF"/>
            </a:solidFill>
            <a:prstDash val="solid"/>
            <a:miter lim="8000"/>
            <a:headEnd type="none" w="sm" len="sm"/>
            <a:tailEnd type="none" w="sm" len="sm"/>
          </a:ln>
        </p:spPr>
      </p:cxnSp>
      <p:cxnSp>
        <p:nvCxnSpPr>
          <p:cNvPr id="25" name="Google Shape;25;p4"/>
          <p:cNvCxnSpPr/>
          <p:nvPr/>
        </p:nvCxnSpPr>
        <p:spPr>
          <a:xfrm>
            <a:off x="914638" y="0"/>
            <a:ext cx="0" cy="6865200"/>
          </a:xfrm>
          <a:prstGeom prst="straightConnector1">
            <a:avLst/>
          </a:prstGeom>
          <a:noFill/>
          <a:ln w="114300" cap="flat" cmpd="sng">
            <a:solidFill>
              <a:srgbClr val="FFFFFF"/>
            </a:solidFill>
            <a:prstDash val="solid"/>
            <a:miter lim="8000"/>
            <a:headEnd type="none" w="sm" len="sm"/>
            <a:tailEnd type="none" w="sm" len="sm"/>
          </a:ln>
        </p:spPr>
      </p:cxnSp>
    </p:spTree>
    <p:extLst>
      <p:ext uri="{BB962C8B-B14F-4D97-AF65-F5344CB8AC3E}">
        <p14:creationId xmlns:p14="http://schemas.microsoft.com/office/powerpoint/2010/main" val="2546328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Vintage White">
  <p:cSld name="Title-Vintage White">
    <p:bg>
      <p:bgPr>
        <a:solidFill>
          <a:schemeClr val="accent3"/>
        </a:solidFill>
        <a:effectLst/>
      </p:bgPr>
    </p:bg>
    <p:spTree>
      <p:nvGrpSpPr>
        <p:cNvPr id="1" name="Shape 26"/>
        <p:cNvGrpSpPr/>
        <p:nvPr/>
      </p:nvGrpSpPr>
      <p:grpSpPr>
        <a:xfrm>
          <a:off x="0" y="0"/>
          <a:ext cx="0" cy="0"/>
          <a:chOff x="0" y="0"/>
          <a:chExt cx="0" cy="0"/>
        </a:xfrm>
      </p:grpSpPr>
      <p:pic>
        <p:nvPicPr>
          <p:cNvPr id="27" name="Google Shape;27;p5"/>
          <p:cNvPicPr preferRelativeResize="0"/>
          <p:nvPr/>
        </p:nvPicPr>
        <p:blipFill>
          <a:blip r:embed="rId2">
            <a:alphaModFix/>
          </a:blip>
          <a:stretch>
            <a:fillRect/>
          </a:stretch>
        </p:blipFill>
        <p:spPr>
          <a:xfrm>
            <a:off x="10080175" y="6197775"/>
            <a:ext cx="1671761" cy="461650"/>
          </a:xfrm>
          <a:prstGeom prst="rect">
            <a:avLst/>
          </a:prstGeom>
          <a:noFill/>
          <a:ln>
            <a:noFill/>
          </a:ln>
        </p:spPr>
      </p:pic>
      <p:sp>
        <p:nvSpPr>
          <p:cNvPr id="28" name="Google Shape;28;p5"/>
          <p:cNvSpPr txBox="1">
            <a:spLocks noGrp="1"/>
          </p:cNvSpPr>
          <p:nvPr>
            <p:ph type="ctrTitle"/>
          </p:nvPr>
        </p:nvSpPr>
        <p:spPr>
          <a:xfrm>
            <a:off x="1467957" y="2053975"/>
            <a:ext cx="8612243" cy="3539400"/>
          </a:xfrm>
          <a:prstGeom prst="rect">
            <a:avLst/>
          </a:prstGeom>
        </p:spPr>
        <p:txBody>
          <a:bodyPr spcFirstLastPara="1" wrap="square" lIns="0" tIns="0" rIns="0" bIns="0" anchor="b" anchorCtr="0">
            <a:normAutofit/>
          </a:bodyPr>
          <a:lstStyle>
            <a:lvl1pPr lvl="0"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29" name="Google Shape;29;p5"/>
          <p:cNvSpPr txBox="1">
            <a:spLocks noGrp="1"/>
          </p:cNvSpPr>
          <p:nvPr>
            <p:ph type="subTitle" idx="1"/>
          </p:nvPr>
        </p:nvSpPr>
        <p:spPr>
          <a:xfrm>
            <a:off x="1467957" y="5999300"/>
            <a:ext cx="8460403" cy="858600"/>
          </a:xfrm>
          <a:prstGeom prst="rect">
            <a:avLst/>
          </a:prstGeom>
        </p:spPr>
        <p:txBody>
          <a:bodyPr spcFirstLastPara="1" wrap="square" lIns="0" tIns="0" rIns="0" bIns="0" anchor="ctr" anchorCtr="0">
            <a:normAutofit/>
          </a:bodyPr>
          <a:lstStyle>
            <a:lvl1pPr lvl="0" rtl="0">
              <a:lnSpc>
                <a:spcPct val="100000"/>
              </a:lnSpc>
              <a:spcBef>
                <a:spcPts val="0"/>
              </a:spcBef>
              <a:spcAft>
                <a:spcPts val="0"/>
              </a:spcAft>
              <a:buSzPts val="1900"/>
              <a:buNone/>
              <a:defRPr sz="1900" b="1"/>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cxnSp>
        <p:nvCxnSpPr>
          <p:cNvPr id="30" name="Google Shape;30;p5"/>
          <p:cNvCxnSpPr/>
          <p:nvPr/>
        </p:nvCxnSpPr>
        <p:spPr>
          <a:xfrm rot="10800000">
            <a:off x="0" y="5943600"/>
            <a:ext cx="12195176" cy="0"/>
          </a:xfrm>
          <a:prstGeom prst="straightConnector1">
            <a:avLst/>
          </a:prstGeom>
          <a:noFill/>
          <a:ln w="114300" cap="flat" cmpd="sng">
            <a:solidFill>
              <a:srgbClr val="FFFFFF"/>
            </a:solidFill>
            <a:prstDash val="solid"/>
            <a:miter lim="8000"/>
            <a:headEnd type="none" w="sm" len="sm"/>
            <a:tailEnd type="none" w="sm" len="sm"/>
          </a:ln>
        </p:spPr>
      </p:cxnSp>
      <p:cxnSp>
        <p:nvCxnSpPr>
          <p:cNvPr id="31" name="Google Shape;31;p5"/>
          <p:cNvCxnSpPr/>
          <p:nvPr/>
        </p:nvCxnSpPr>
        <p:spPr>
          <a:xfrm>
            <a:off x="914638" y="0"/>
            <a:ext cx="0" cy="6865200"/>
          </a:xfrm>
          <a:prstGeom prst="straightConnector1">
            <a:avLst/>
          </a:prstGeom>
          <a:noFill/>
          <a:ln w="114300" cap="flat" cmpd="sng">
            <a:solidFill>
              <a:srgbClr val="FFFFFF"/>
            </a:solidFill>
            <a:prstDash val="solid"/>
            <a:miter lim="8000"/>
            <a:headEnd type="none" w="sm" len="sm"/>
            <a:tailEnd type="none" w="sm" len="sm"/>
          </a:ln>
        </p:spPr>
      </p:cxnSp>
    </p:spTree>
    <p:extLst>
      <p:ext uri="{BB962C8B-B14F-4D97-AF65-F5344CB8AC3E}">
        <p14:creationId xmlns:p14="http://schemas.microsoft.com/office/powerpoint/2010/main" val="907350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D86121-48BF-42EC-AD55-5B4623A6A2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4482592"/>
          </a:xfrm>
          <a:prstGeom prst="rect">
            <a:avLst/>
          </a:prstGeom>
        </p:spPr>
      </p:pic>
      <p:sp>
        <p:nvSpPr>
          <p:cNvPr id="5" name="Rectangle 4"/>
          <p:cNvSpPr/>
          <p:nvPr userDrawn="1"/>
        </p:nvSpPr>
        <p:spPr>
          <a:xfrm>
            <a:off x="0" y="4413250"/>
            <a:ext cx="12192000" cy="2452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picture containing tree, stop, sky, road&#10;&#10;Description generated with high confidence">
            <a:extLst>
              <a:ext uri="{FF2B5EF4-FFF2-40B4-BE49-F238E27FC236}">
                <a16:creationId xmlns:a16="http://schemas.microsoft.com/office/drawing/2014/main" id="{114744F8-B70E-4F6D-B2CE-FE7C82A622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6747" y="4649789"/>
            <a:ext cx="832168" cy="1215618"/>
          </a:xfrm>
          <a:prstGeom prst="rect">
            <a:avLst/>
          </a:prstGeom>
        </p:spPr>
      </p:pic>
    </p:spTree>
    <p:extLst>
      <p:ext uri="{BB962C8B-B14F-4D97-AF65-F5344CB8AC3E}">
        <p14:creationId xmlns:p14="http://schemas.microsoft.com/office/powerpoint/2010/main" val="42701328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Dusty Clay">
  <p:cSld name="Title-Dusty Clay">
    <p:bg>
      <p:bgPr>
        <a:solidFill>
          <a:schemeClr val="accent4"/>
        </a:solidFill>
        <a:effectLst/>
      </p:bgPr>
    </p:bg>
    <p:spTree>
      <p:nvGrpSpPr>
        <p:cNvPr id="1" name="Shape 32"/>
        <p:cNvGrpSpPr/>
        <p:nvPr/>
      </p:nvGrpSpPr>
      <p:grpSpPr>
        <a:xfrm>
          <a:off x="0" y="0"/>
          <a:ext cx="0" cy="0"/>
          <a:chOff x="0" y="0"/>
          <a:chExt cx="0" cy="0"/>
        </a:xfrm>
      </p:grpSpPr>
      <p:pic>
        <p:nvPicPr>
          <p:cNvPr id="33" name="Google Shape;33;p6"/>
          <p:cNvPicPr preferRelativeResize="0"/>
          <p:nvPr/>
        </p:nvPicPr>
        <p:blipFill>
          <a:blip r:embed="rId2">
            <a:alphaModFix/>
          </a:blip>
          <a:stretch>
            <a:fillRect/>
          </a:stretch>
        </p:blipFill>
        <p:spPr>
          <a:xfrm>
            <a:off x="10080175" y="6197775"/>
            <a:ext cx="1671761" cy="461650"/>
          </a:xfrm>
          <a:prstGeom prst="rect">
            <a:avLst/>
          </a:prstGeom>
          <a:noFill/>
          <a:ln>
            <a:noFill/>
          </a:ln>
        </p:spPr>
      </p:pic>
      <p:sp>
        <p:nvSpPr>
          <p:cNvPr id="34" name="Google Shape;34;p6"/>
          <p:cNvSpPr txBox="1">
            <a:spLocks noGrp="1"/>
          </p:cNvSpPr>
          <p:nvPr>
            <p:ph type="ctrTitle"/>
          </p:nvPr>
        </p:nvSpPr>
        <p:spPr>
          <a:xfrm>
            <a:off x="1467957" y="2053975"/>
            <a:ext cx="8612243" cy="3539400"/>
          </a:xfrm>
          <a:prstGeom prst="rect">
            <a:avLst/>
          </a:prstGeom>
        </p:spPr>
        <p:txBody>
          <a:bodyPr spcFirstLastPara="1" wrap="square" lIns="0" tIns="0" rIns="0" bIns="0" anchor="b" anchorCtr="0">
            <a:normAutofit/>
          </a:bodyPr>
          <a:lstStyle>
            <a:lvl1pPr lvl="0"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35" name="Google Shape;35;p6"/>
          <p:cNvSpPr txBox="1">
            <a:spLocks noGrp="1"/>
          </p:cNvSpPr>
          <p:nvPr>
            <p:ph type="subTitle" idx="1"/>
          </p:nvPr>
        </p:nvSpPr>
        <p:spPr>
          <a:xfrm>
            <a:off x="1467957" y="5999300"/>
            <a:ext cx="8460403" cy="858600"/>
          </a:xfrm>
          <a:prstGeom prst="rect">
            <a:avLst/>
          </a:prstGeom>
        </p:spPr>
        <p:txBody>
          <a:bodyPr spcFirstLastPara="1" wrap="square" lIns="0" tIns="0" rIns="0" bIns="0" anchor="ctr" anchorCtr="0">
            <a:normAutofit/>
          </a:bodyPr>
          <a:lstStyle>
            <a:lvl1pPr lvl="0" rtl="0">
              <a:lnSpc>
                <a:spcPct val="100000"/>
              </a:lnSpc>
              <a:spcBef>
                <a:spcPts val="0"/>
              </a:spcBef>
              <a:spcAft>
                <a:spcPts val="0"/>
              </a:spcAft>
              <a:buSzPts val="1900"/>
              <a:buNone/>
              <a:defRPr sz="1900" b="1"/>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cxnSp>
        <p:nvCxnSpPr>
          <p:cNvPr id="36" name="Google Shape;36;p6"/>
          <p:cNvCxnSpPr/>
          <p:nvPr/>
        </p:nvCxnSpPr>
        <p:spPr>
          <a:xfrm rot="10800000">
            <a:off x="0" y="5943600"/>
            <a:ext cx="12195176" cy="0"/>
          </a:xfrm>
          <a:prstGeom prst="straightConnector1">
            <a:avLst/>
          </a:prstGeom>
          <a:noFill/>
          <a:ln w="114300" cap="flat" cmpd="sng">
            <a:solidFill>
              <a:srgbClr val="FFFFFF"/>
            </a:solidFill>
            <a:prstDash val="solid"/>
            <a:miter lim="8000"/>
            <a:headEnd type="none" w="sm" len="sm"/>
            <a:tailEnd type="none" w="sm" len="sm"/>
          </a:ln>
        </p:spPr>
      </p:cxnSp>
      <p:cxnSp>
        <p:nvCxnSpPr>
          <p:cNvPr id="37" name="Google Shape;37;p6"/>
          <p:cNvCxnSpPr/>
          <p:nvPr/>
        </p:nvCxnSpPr>
        <p:spPr>
          <a:xfrm>
            <a:off x="914638" y="0"/>
            <a:ext cx="0" cy="6865200"/>
          </a:xfrm>
          <a:prstGeom prst="straightConnector1">
            <a:avLst/>
          </a:prstGeom>
          <a:noFill/>
          <a:ln w="114300" cap="flat" cmpd="sng">
            <a:solidFill>
              <a:srgbClr val="FFFFFF"/>
            </a:solidFill>
            <a:prstDash val="solid"/>
            <a:miter lim="8000"/>
            <a:headEnd type="none" w="sm" len="sm"/>
            <a:tailEnd type="none" w="sm" len="sm"/>
          </a:ln>
        </p:spPr>
      </p:cxnSp>
    </p:spTree>
    <p:extLst>
      <p:ext uri="{BB962C8B-B14F-4D97-AF65-F5344CB8AC3E}">
        <p14:creationId xmlns:p14="http://schemas.microsoft.com/office/powerpoint/2010/main" val="21178997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Baby Grass">
  <p:cSld name="Title-Baby Grass">
    <p:bg>
      <p:bgPr>
        <a:solidFill>
          <a:schemeClr val="accent5"/>
        </a:solidFill>
        <a:effectLst/>
      </p:bgPr>
    </p:bg>
    <p:spTree>
      <p:nvGrpSpPr>
        <p:cNvPr id="1" name="Shape 38"/>
        <p:cNvGrpSpPr/>
        <p:nvPr/>
      </p:nvGrpSpPr>
      <p:grpSpPr>
        <a:xfrm>
          <a:off x="0" y="0"/>
          <a:ext cx="0" cy="0"/>
          <a:chOff x="0" y="0"/>
          <a:chExt cx="0" cy="0"/>
        </a:xfrm>
      </p:grpSpPr>
      <p:pic>
        <p:nvPicPr>
          <p:cNvPr id="39" name="Google Shape;39;p7"/>
          <p:cNvPicPr preferRelativeResize="0"/>
          <p:nvPr/>
        </p:nvPicPr>
        <p:blipFill>
          <a:blip r:embed="rId2">
            <a:alphaModFix/>
          </a:blip>
          <a:stretch>
            <a:fillRect/>
          </a:stretch>
        </p:blipFill>
        <p:spPr>
          <a:xfrm>
            <a:off x="10080175" y="6197775"/>
            <a:ext cx="1671761" cy="461650"/>
          </a:xfrm>
          <a:prstGeom prst="rect">
            <a:avLst/>
          </a:prstGeom>
          <a:noFill/>
          <a:ln>
            <a:noFill/>
          </a:ln>
        </p:spPr>
      </p:pic>
      <p:sp>
        <p:nvSpPr>
          <p:cNvPr id="40" name="Google Shape;40;p7"/>
          <p:cNvSpPr txBox="1">
            <a:spLocks noGrp="1"/>
          </p:cNvSpPr>
          <p:nvPr>
            <p:ph type="ctrTitle"/>
          </p:nvPr>
        </p:nvSpPr>
        <p:spPr>
          <a:xfrm>
            <a:off x="1467957" y="2053975"/>
            <a:ext cx="8612243" cy="3539400"/>
          </a:xfrm>
          <a:prstGeom prst="rect">
            <a:avLst/>
          </a:prstGeom>
        </p:spPr>
        <p:txBody>
          <a:bodyPr spcFirstLastPara="1" wrap="square" lIns="0" tIns="0" rIns="0" bIns="0" anchor="b" anchorCtr="0">
            <a:normAutofit/>
          </a:bodyPr>
          <a:lstStyle>
            <a:lvl1pPr lvl="0"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41" name="Google Shape;41;p7"/>
          <p:cNvSpPr txBox="1">
            <a:spLocks noGrp="1"/>
          </p:cNvSpPr>
          <p:nvPr>
            <p:ph type="subTitle" idx="1"/>
          </p:nvPr>
        </p:nvSpPr>
        <p:spPr>
          <a:xfrm>
            <a:off x="1467957" y="5999300"/>
            <a:ext cx="8460403" cy="858600"/>
          </a:xfrm>
          <a:prstGeom prst="rect">
            <a:avLst/>
          </a:prstGeom>
        </p:spPr>
        <p:txBody>
          <a:bodyPr spcFirstLastPara="1" wrap="square" lIns="0" tIns="0" rIns="0" bIns="0" anchor="ctr" anchorCtr="0">
            <a:normAutofit/>
          </a:bodyPr>
          <a:lstStyle>
            <a:lvl1pPr lvl="0" rtl="0">
              <a:lnSpc>
                <a:spcPct val="100000"/>
              </a:lnSpc>
              <a:spcBef>
                <a:spcPts val="0"/>
              </a:spcBef>
              <a:spcAft>
                <a:spcPts val="0"/>
              </a:spcAft>
              <a:buSzPts val="1900"/>
              <a:buNone/>
              <a:defRPr sz="1900" b="1"/>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cxnSp>
        <p:nvCxnSpPr>
          <p:cNvPr id="42" name="Google Shape;42;p7"/>
          <p:cNvCxnSpPr/>
          <p:nvPr/>
        </p:nvCxnSpPr>
        <p:spPr>
          <a:xfrm rot="10800000">
            <a:off x="0" y="5943600"/>
            <a:ext cx="12195176" cy="0"/>
          </a:xfrm>
          <a:prstGeom prst="straightConnector1">
            <a:avLst/>
          </a:prstGeom>
          <a:noFill/>
          <a:ln w="114300" cap="flat" cmpd="sng">
            <a:solidFill>
              <a:srgbClr val="FFFFFF"/>
            </a:solidFill>
            <a:prstDash val="solid"/>
            <a:miter lim="8000"/>
            <a:headEnd type="none" w="sm" len="sm"/>
            <a:tailEnd type="none" w="sm" len="sm"/>
          </a:ln>
        </p:spPr>
      </p:cxnSp>
      <p:cxnSp>
        <p:nvCxnSpPr>
          <p:cNvPr id="43" name="Google Shape;43;p7"/>
          <p:cNvCxnSpPr/>
          <p:nvPr/>
        </p:nvCxnSpPr>
        <p:spPr>
          <a:xfrm>
            <a:off x="914638" y="0"/>
            <a:ext cx="0" cy="6865200"/>
          </a:xfrm>
          <a:prstGeom prst="straightConnector1">
            <a:avLst/>
          </a:prstGeom>
          <a:noFill/>
          <a:ln w="114300" cap="flat" cmpd="sng">
            <a:solidFill>
              <a:srgbClr val="FFFFFF"/>
            </a:solidFill>
            <a:prstDash val="solid"/>
            <a:miter lim="8000"/>
            <a:headEnd type="none" w="sm" len="sm"/>
            <a:tailEnd type="none" w="sm" len="sm"/>
          </a:ln>
        </p:spPr>
      </p:cxnSp>
    </p:spTree>
    <p:extLst>
      <p:ext uri="{BB962C8B-B14F-4D97-AF65-F5344CB8AC3E}">
        <p14:creationId xmlns:p14="http://schemas.microsoft.com/office/powerpoint/2010/main" val="27779903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Hard Court Red">
  <p:cSld name="Title-Hard Court Red">
    <p:bg>
      <p:bgPr>
        <a:solidFill>
          <a:schemeClr val="accent6"/>
        </a:solidFill>
        <a:effectLst/>
      </p:bgPr>
    </p:bg>
    <p:spTree>
      <p:nvGrpSpPr>
        <p:cNvPr id="1" name="Shape 44"/>
        <p:cNvGrpSpPr/>
        <p:nvPr/>
      </p:nvGrpSpPr>
      <p:grpSpPr>
        <a:xfrm>
          <a:off x="0" y="0"/>
          <a:ext cx="0" cy="0"/>
          <a:chOff x="0" y="0"/>
          <a:chExt cx="0" cy="0"/>
        </a:xfrm>
      </p:grpSpPr>
      <p:pic>
        <p:nvPicPr>
          <p:cNvPr id="45" name="Google Shape;45;p8"/>
          <p:cNvPicPr preferRelativeResize="0"/>
          <p:nvPr/>
        </p:nvPicPr>
        <p:blipFill>
          <a:blip r:embed="rId2">
            <a:alphaModFix/>
          </a:blip>
          <a:stretch>
            <a:fillRect/>
          </a:stretch>
        </p:blipFill>
        <p:spPr>
          <a:xfrm>
            <a:off x="10080175" y="6197775"/>
            <a:ext cx="1671761" cy="461650"/>
          </a:xfrm>
          <a:prstGeom prst="rect">
            <a:avLst/>
          </a:prstGeom>
          <a:noFill/>
          <a:ln>
            <a:noFill/>
          </a:ln>
        </p:spPr>
      </p:pic>
      <p:sp>
        <p:nvSpPr>
          <p:cNvPr id="46" name="Google Shape;46;p8"/>
          <p:cNvSpPr txBox="1">
            <a:spLocks noGrp="1"/>
          </p:cNvSpPr>
          <p:nvPr>
            <p:ph type="ctrTitle"/>
          </p:nvPr>
        </p:nvSpPr>
        <p:spPr>
          <a:xfrm>
            <a:off x="1467957" y="2053975"/>
            <a:ext cx="8612243" cy="3539400"/>
          </a:xfrm>
          <a:prstGeom prst="rect">
            <a:avLst/>
          </a:prstGeom>
        </p:spPr>
        <p:txBody>
          <a:bodyPr spcFirstLastPara="1" wrap="square" lIns="0" tIns="0" rIns="0" bIns="0" anchor="b" anchorCtr="0">
            <a:normAutofit/>
          </a:bodyPr>
          <a:lstStyle>
            <a:lvl1pPr lvl="0"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47" name="Google Shape;47;p8"/>
          <p:cNvSpPr txBox="1">
            <a:spLocks noGrp="1"/>
          </p:cNvSpPr>
          <p:nvPr>
            <p:ph type="subTitle" idx="1"/>
          </p:nvPr>
        </p:nvSpPr>
        <p:spPr>
          <a:xfrm>
            <a:off x="1467957" y="5999300"/>
            <a:ext cx="8460403" cy="858600"/>
          </a:xfrm>
          <a:prstGeom prst="rect">
            <a:avLst/>
          </a:prstGeom>
        </p:spPr>
        <p:txBody>
          <a:bodyPr spcFirstLastPara="1" wrap="square" lIns="0" tIns="0" rIns="0" bIns="0" anchor="ctr" anchorCtr="0">
            <a:normAutofit/>
          </a:bodyPr>
          <a:lstStyle>
            <a:lvl1pPr lvl="0" rtl="0">
              <a:lnSpc>
                <a:spcPct val="100000"/>
              </a:lnSpc>
              <a:spcBef>
                <a:spcPts val="0"/>
              </a:spcBef>
              <a:spcAft>
                <a:spcPts val="0"/>
              </a:spcAft>
              <a:buSzPts val="1900"/>
              <a:buNone/>
              <a:defRPr sz="1900" b="1"/>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cxnSp>
        <p:nvCxnSpPr>
          <p:cNvPr id="48" name="Google Shape;48;p8"/>
          <p:cNvCxnSpPr/>
          <p:nvPr/>
        </p:nvCxnSpPr>
        <p:spPr>
          <a:xfrm rot="10800000">
            <a:off x="0" y="5943600"/>
            <a:ext cx="12195176" cy="0"/>
          </a:xfrm>
          <a:prstGeom prst="straightConnector1">
            <a:avLst/>
          </a:prstGeom>
          <a:noFill/>
          <a:ln w="114300" cap="flat" cmpd="sng">
            <a:solidFill>
              <a:srgbClr val="FFFFFF"/>
            </a:solidFill>
            <a:prstDash val="solid"/>
            <a:miter lim="8000"/>
            <a:headEnd type="none" w="sm" len="sm"/>
            <a:tailEnd type="none" w="sm" len="sm"/>
          </a:ln>
        </p:spPr>
      </p:cxnSp>
      <p:cxnSp>
        <p:nvCxnSpPr>
          <p:cNvPr id="49" name="Google Shape;49;p8"/>
          <p:cNvCxnSpPr/>
          <p:nvPr/>
        </p:nvCxnSpPr>
        <p:spPr>
          <a:xfrm>
            <a:off x="914638" y="0"/>
            <a:ext cx="0" cy="6865200"/>
          </a:xfrm>
          <a:prstGeom prst="straightConnector1">
            <a:avLst/>
          </a:prstGeom>
          <a:noFill/>
          <a:ln w="114300" cap="flat" cmpd="sng">
            <a:solidFill>
              <a:srgbClr val="FFFFFF"/>
            </a:solidFill>
            <a:prstDash val="solid"/>
            <a:miter lim="8000"/>
            <a:headEnd type="none" w="sm" len="sm"/>
            <a:tailEnd type="none" w="sm" len="sm"/>
          </a:ln>
        </p:spPr>
      </p:cxnSp>
    </p:spTree>
    <p:extLst>
      <p:ext uri="{BB962C8B-B14F-4D97-AF65-F5344CB8AC3E}">
        <p14:creationId xmlns:p14="http://schemas.microsoft.com/office/powerpoint/2010/main" val="2731631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Green Clay">
  <p:cSld name="Title-Green Clay">
    <p:bg>
      <p:bgPr>
        <a:solidFill>
          <a:srgbClr val="92BFB7"/>
        </a:solidFill>
        <a:effectLst/>
      </p:bgPr>
    </p:bg>
    <p:spTree>
      <p:nvGrpSpPr>
        <p:cNvPr id="1" name="Shape 50"/>
        <p:cNvGrpSpPr/>
        <p:nvPr/>
      </p:nvGrpSpPr>
      <p:grpSpPr>
        <a:xfrm>
          <a:off x="0" y="0"/>
          <a:ext cx="0" cy="0"/>
          <a:chOff x="0" y="0"/>
          <a:chExt cx="0" cy="0"/>
        </a:xfrm>
      </p:grpSpPr>
      <p:pic>
        <p:nvPicPr>
          <p:cNvPr id="51" name="Google Shape;51;p9"/>
          <p:cNvPicPr preferRelativeResize="0"/>
          <p:nvPr/>
        </p:nvPicPr>
        <p:blipFill>
          <a:blip r:embed="rId2">
            <a:alphaModFix/>
          </a:blip>
          <a:stretch>
            <a:fillRect/>
          </a:stretch>
        </p:blipFill>
        <p:spPr>
          <a:xfrm>
            <a:off x="10080175" y="6197775"/>
            <a:ext cx="1671761" cy="461650"/>
          </a:xfrm>
          <a:prstGeom prst="rect">
            <a:avLst/>
          </a:prstGeom>
          <a:noFill/>
          <a:ln>
            <a:noFill/>
          </a:ln>
        </p:spPr>
      </p:pic>
      <p:sp>
        <p:nvSpPr>
          <p:cNvPr id="52" name="Google Shape;52;p9"/>
          <p:cNvSpPr txBox="1">
            <a:spLocks noGrp="1"/>
          </p:cNvSpPr>
          <p:nvPr>
            <p:ph type="ctrTitle"/>
          </p:nvPr>
        </p:nvSpPr>
        <p:spPr>
          <a:xfrm>
            <a:off x="1467957" y="2053975"/>
            <a:ext cx="8612243" cy="3539400"/>
          </a:xfrm>
          <a:prstGeom prst="rect">
            <a:avLst/>
          </a:prstGeom>
        </p:spPr>
        <p:txBody>
          <a:bodyPr spcFirstLastPara="1" wrap="square" lIns="0" tIns="0" rIns="0" bIns="0" anchor="b" anchorCtr="0">
            <a:normAutofit/>
          </a:bodyPr>
          <a:lstStyle>
            <a:lvl1pPr lvl="0"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53" name="Google Shape;53;p9"/>
          <p:cNvSpPr txBox="1">
            <a:spLocks noGrp="1"/>
          </p:cNvSpPr>
          <p:nvPr>
            <p:ph type="subTitle" idx="1"/>
          </p:nvPr>
        </p:nvSpPr>
        <p:spPr>
          <a:xfrm>
            <a:off x="1467957" y="5999300"/>
            <a:ext cx="8460403" cy="858600"/>
          </a:xfrm>
          <a:prstGeom prst="rect">
            <a:avLst/>
          </a:prstGeom>
        </p:spPr>
        <p:txBody>
          <a:bodyPr spcFirstLastPara="1" wrap="square" lIns="0" tIns="0" rIns="0" bIns="0" anchor="ctr" anchorCtr="0">
            <a:normAutofit/>
          </a:bodyPr>
          <a:lstStyle>
            <a:lvl1pPr lvl="0" rtl="0">
              <a:lnSpc>
                <a:spcPct val="100000"/>
              </a:lnSpc>
              <a:spcBef>
                <a:spcPts val="0"/>
              </a:spcBef>
              <a:spcAft>
                <a:spcPts val="0"/>
              </a:spcAft>
              <a:buSzPts val="1900"/>
              <a:buNone/>
              <a:defRPr sz="1900" b="1"/>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cxnSp>
        <p:nvCxnSpPr>
          <p:cNvPr id="54" name="Google Shape;54;p9"/>
          <p:cNvCxnSpPr/>
          <p:nvPr/>
        </p:nvCxnSpPr>
        <p:spPr>
          <a:xfrm rot="10800000">
            <a:off x="0" y="5943600"/>
            <a:ext cx="12195176" cy="0"/>
          </a:xfrm>
          <a:prstGeom prst="straightConnector1">
            <a:avLst/>
          </a:prstGeom>
          <a:noFill/>
          <a:ln w="114300" cap="flat" cmpd="sng">
            <a:solidFill>
              <a:srgbClr val="FFFFFF"/>
            </a:solidFill>
            <a:prstDash val="solid"/>
            <a:miter lim="8000"/>
            <a:headEnd type="none" w="sm" len="sm"/>
            <a:tailEnd type="none" w="sm" len="sm"/>
          </a:ln>
        </p:spPr>
      </p:cxnSp>
      <p:cxnSp>
        <p:nvCxnSpPr>
          <p:cNvPr id="55" name="Google Shape;55;p9"/>
          <p:cNvCxnSpPr/>
          <p:nvPr/>
        </p:nvCxnSpPr>
        <p:spPr>
          <a:xfrm>
            <a:off x="914638" y="0"/>
            <a:ext cx="0" cy="6865200"/>
          </a:xfrm>
          <a:prstGeom prst="straightConnector1">
            <a:avLst/>
          </a:prstGeom>
          <a:noFill/>
          <a:ln w="114300" cap="flat" cmpd="sng">
            <a:solidFill>
              <a:srgbClr val="FFFFFF"/>
            </a:solidFill>
            <a:prstDash val="solid"/>
            <a:miter lim="8000"/>
            <a:headEnd type="none" w="sm" len="sm"/>
            <a:tailEnd type="none" w="sm" len="sm"/>
          </a:ln>
        </p:spPr>
      </p:cxnSp>
    </p:spTree>
    <p:extLst>
      <p:ext uri="{BB962C8B-B14F-4D97-AF65-F5344CB8AC3E}">
        <p14:creationId xmlns:p14="http://schemas.microsoft.com/office/powerpoint/2010/main" val="27626146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Net Gen - Orange Slice">
  <p:cSld name="Net Gen - Orange Slice">
    <p:bg>
      <p:bgPr>
        <a:solidFill>
          <a:srgbClr val="FF6200"/>
        </a:solidFill>
        <a:effectLst/>
      </p:bgPr>
    </p:bg>
    <p:spTree>
      <p:nvGrpSpPr>
        <p:cNvPr id="1" name="Shape 56"/>
        <p:cNvGrpSpPr/>
        <p:nvPr/>
      </p:nvGrpSpPr>
      <p:grpSpPr>
        <a:xfrm>
          <a:off x="0" y="0"/>
          <a:ext cx="0" cy="0"/>
          <a:chOff x="0" y="0"/>
          <a:chExt cx="0" cy="0"/>
        </a:xfrm>
      </p:grpSpPr>
      <p:pic>
        <p:nvPicPr>
          <p:cNvPr id="57" name="Google Shape;57;p10"/>
          <p:cNvPicPr preferRelativeResize="0"/>
          <p:nvPr/>
        </p:nvPicPr>
        <p:blipFill>
          <a:blip r:embed="rId2">
            <a:alphaModFix/>
          </a:blip>
          <a:stretch>
            <a:fillRect/>
          </a:stretch>
        </p:blipFill>
        <p:spPr>
          <a:xfrm>
            <a:off x="9242157" y="6197775"/>
            <a:ext cx="1671761" cy="461650"/>
          </a:xfrm>
          <a:prstGeom prst="rect">
            <a:avLst/>
          </a:prstGeom>
          <a:noFill/>
          <a:ln>
            <a:noFill/>
          </a:ln>
        </p:spPr>
      </p:pic>
      <p:sp>
        <p:nvSpPr>
          <p:cNvPr id="58" name="Google Shape;58;p10"/>
          <p:cNvSpPr txBox="1">
            <a:spLocks noGrp="1"/>
          </p:cNvSpPr>
          <p:nvPr>
            <p:ph type="ctrTitle"/>
          </p:nvPr>
        </p:nvSpPr>
        <p:spPr>
          <a:xfrm>
            <a:off x="1467957" y="302650"/>
            <a:ext cx="8612243" cy="3539400"/>
          </a:xfrm>
          <a:prstGeom prst="rect">
            <a:avLst/>
          </a:prstGeom>
        </p:spPr>
        <p:txBody>
          <a:bodyPr spcFirstLastPara="1" wrap="square" lIns="0" tIns="0" rIns="0" bIns="0" anchor="b" anchorCtr="0">
            <a:normAutofit/>
          </a:bodyPr>
          <a:lstStyle>
            <a:lvl1pPr lvl="0"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59" name="Google Shape;59;p10"/>
          <p:cNvSpPr txBox="1">
            <a:spLocks noGrp="1"/>
          </p:cNvSpPr>
          <p:nvPr>
            <p:ph type="subTitle" idx="1"/>
          </p:nvPr>
        </p:nvSpPr>
        <p:spPr>
          <a:xfrm>
            <a:off x="1467957" y="4247975"/>
            <a:ext cx="8460403" cy="858600"/>
          </a:xfrm>
          <a:prstGeom prst="rect">
            <a:avLst/>
          </a:prstGeom>
        </p:spPr>
        <p:txBody>
          <a:bodyPr spcFirstLastPara="1" wrap="square" lIns="0" tIns="0" rIns="0" bIns="0" anchor="ctr" anchorCtr="0">
            <a:normAutofit/>
          </a:bodyPr>
          <a:lstStyle>
            <a:lvl1pPr lvl="0" rtl="0">
              <a:lnSpc>
                <a:spcPct val="100000"/>
              </a:lnSpc>
              <a:spcBef>
                <a:spcPts val="0"/>
              </a:spcBef>
              <a:spcAft>
                <a:spcPts val="0"/>
              </a:spcAft>
              <a:buSzPts val="1900"/>
              <a:buNone/>
              <a:defRPr sz="1900" b="1"/>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pic>
        <p:nvPicPr>
          <p:cNvPr id="60" name="Google Shape;60;p10"/>
          <p:cNvPicPr preferRelativeResize="0"/>
          <p:nvPr/>
        </p:nvPicPr>
        <p:blipFill>
          <a:blip r:embed="rId3">
            <a:alphaModFix/>
          </a:blip>
          <a:stretch>
            <a:fillRect/>
          </a:stretch>
        </p:blipFill>
        <p:spPr>
          <a:xfrm>
            <a:off x="981731" y="5187676"/>
            <a:ext cx="1807046" cy="1806575"/>
          </a:xfrm>
          <a:prstGeom prst="rect">
            <a:avLst/>
          </a:prstGeom>
          <a:noFill/>
          <a:ln>
            <a:noFill/>
          </a:ln>
        </p:spPr>
      </p:pic>
      <p:cxnSp>
        <p:nvCxnSpPr>
          <p:cNvPr id="61" name="Google Shape;61;p10"/>
          <p:cNvCxnSpPr/>
          <p:nvPr/>
        </p:nvCxnSpPr>
        <p:spPr>
          <a:xfrm rot="10800000">
            <a:off x="0" y="5289550"/>
            <a:ext cx="12195176" cy="0"/>
          </a:xfrm>
          <a:prstGeom prst="straightConnector1">
            <a:avLst/>
          </a:prstGeom>
          <a:noFill/>
          <a:ln w="114300" cap="flat" cmpd="sng">
            <a:solidFill>
              <a:srgbClr val="FFFFFF"/>
            </a:solidFill>
            <a:prstDash val="solid"/>
            <a:miter lim="8000"/>
            <a:headEnd type="none" w="sm" len="sm"/>
            <a:tailEnd type="none" w="sm" len="sm"/>
          </a:ln>
        </p:spPr>
      </p:cxnSp>
      <p:cxnSp>
        <p:nvCxnSpPr>
          <p:cNvPr id="62" name="Google Shape;62;p10"/>
          <p:cNvCxnSpPr/>
          <p:nvPr/>
        </p:nvCxnSpPr>
        <p:spPr>
          <a:xfrm>
            <a:off x="11403670" y="0"/>
            <a:ext cx="0" cy="6865200"/>
          </a:xfrm>
          <a:prstGeom prst="straightConnector1">
            <a:avLst/>
          </a:prstGeom>
          <a:noFill/>
          <a:ln w="114300" cap="flat" cmpd="sng">
            <a:solidFill>
              <a:srgbClr val="FFFFFF"/>
            </a:solidFill>
            <a:prstDash val="solid"/>
            <a:miter lim="8000"/>
            <a:headEnd type="none" w="sm" len="sm"/>
            <a:tailEnd type="none" w="sm" len="sm"/>
          </a:ln>
        </p:spPr>
      </p:cxnSp>
    </p:spTree>
    <p:extLst>
      <p:ext uri="{BB962C8B-B14F-4D97-AF65-F5344CB8AC3E}">
        <p14:creationId xmlns:p14="http://schemas.microsoft.com/office/powerpoint/2010/main" val="29575930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Net Gen - Sky Blue">
  <p:cSld name="Net Gen - Sky Blue">
    <p:bg>
      <p:bgPr>
        <a:solidFill>
          <a:srgbClr val="09B5F7"/>
        </a:solidFill>
        <a:effectLst/>
      </p:bgPr>
    </p:bg>
    <p:spTree>
      <p:nvGrpSpPr>
        <p:cNvPr id="1" name="Shape 63"/>
        <p:cNvGrpSpPr/>
        <p:nvPr/>
      </p:nvGrpSpPr>
      <p:grpSpPr>
        <a:xfrm>
          <a:off x="0" y="0"/>
          <a:ext cx="0" cy="0"/>
          <a:chOff x="0" y="0"/>
          <a:chExt cx="0" cy="0"/>
        </a:xfrm>
      </p:grpSpPr>
      <p:pic>
        <p:nvPicPr>
          <p:cNvPr id="64" name="Google Shape;64;p11"/>
          <p:cNvPicPr preferRelativeResize="0"/>
          <p:nvPr/>
        </p:nvPicPr>
        <p:blipFill>
          <a:blip r:embed="rId2">
            <a:alphaModFix/>
          </a:blip>
          <a:stretch>
            <a:fillRect/>
          </a:stretch>
        </p:blipFill>
        <p:spPr>
          <a:xfrm>
            <a:off x="9242157" y="6197775"/>
            <a:ext cx="1671761" cy="461650"/>
          </a:xfrm>
          <a:prstGeom prst="rect">
            <a:avLst/>
          </a:prstGeom>
          <a:noFill/>
          <a:ln>
            <a:noFill/>
          </a:ln>
        </p:spPr>
      </p:pic>
      <p:sp>
        <p:nvSpPr>
          <p:cNvPr id="65" name="Google Shape;65;p11"/>
          <p:cNvSpPr txBox="1">
            <a:spLocks noGrp="1"/>
          </p:cNvSpPr>
          <p:nvPr>
            <p:ph type="ctrTitle"/>
          </p:nvPr>
        </p:nvSpPr>
        <p:spPr>
          <a:xfrm>
            <a:off x="1467957" y="302650"/>
            <a:ext cx="8612243" cy="3539400"/>
          </a:xfrm>
          <a:prstGeom prst="rect">
            <a:avLst/>
          </a:prstGeom>
        </p:spPr>
        <p:txBody>
          <a:bodyPr spcFirstLastPara="1" wrap="square" lIns="0" tIns="0" rIns="0" bIns="0" anchor="b" anchorCtr="0">
            <a:normAutofit/>
          </a:bodyPr>
          <a:lstStyle>
            <a:lvl1pPr lvl="0"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66" name="Google Shape;66;p11"/>
          <p:cNvSpPr txBox="1">
            <a:spLocks noGrp="1"/>
          </p:cNvSpPr>
          <p:nvPr>
            <p:ph type="subTitle" idx="1"/>
          </p:nvPr>
        </p:nvSpPr>
        <p:spPr>
          <a:xfrm>
            <a:off x="1467957" y="4247975"/>
            <a:ext cx="8460403" cy="858600"/>
          </a:xfrm>
          <a:prstGeom prst="rect">
            <a:avLst/>
          </a:prstGeom>
        </p:spPr>
        <p:txBody>
          <a:bodyPr spcFirstLastPara="1" wrap="square" lIns="0" tIns="0" rIns="0" bIns="0" anchor="ctr" anchorCtr="0">
            <a:normAutofit/>
          </a:bodyPr>
          <a:lstStyle>
            <a:lvl1pPr lvl="0" rtl="0">
              <a:lnSpc>
                <a:spcPct val="100000"/>
              </a:lnSpc>
              <a:spcBef>
                <a:spcPts val="0"/>
              </a:spcBef>
              <a:spcAft>
                <a:spcPts val="0"/>
              </a:spcAft>
              <a:buSzPts val="1900"/>
              <a:buNone/>
              <a:defRPr sz="1900" b="1"/>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pic>
        <p:nvPicPr>
          <p:cNvPr id="67" name="Google Shape;67;p11"/>
          <p:cNvPicPr preferRelativeResize="0"/>
          <p:nvPr/>
        </p:nvPicPr>
        <p:blipFill>
          <a:blip r:embed="rId3">
            <a:alphaModFix/>
          </a:blip>
          <a:stretch>
            <a:fillRect/>
          </a:stretch>
        </p:blipFill>
        <p:spPr>
          <a:xfrm>
            <a:off x="981731" y="5187676"/>
            <a:ext cx="1807046" cy="1806575"/>
          </a:xfrm>
          <a:prstGeom prst="rect">
            <a:avLst/>
          </a:prstGeom>
          <a:noFill/>
          <a:ln>
            <a:noFill/>
          </a:ln>
        </p:spPr>
      </p:pic>
      <p:cxnSp>
        <p:nvCxnSpPr>
          <p:cNvPr id="68" name="Google Shape;68;p11"/>
          <p:cNvCxnSpPr/>
          <p:nvPr/>
        </p:nvCxnSpPr>
        <p:spPr>
          <a:xfrm rot="10800000">
            <a:off x="0" y="5289550"/>
            <a:ext cx="12195176" cy="0"/>
          </a:xfrm>
          <a:prstGeom prst="straightConnector1">
            <a:avLst/>
          </a:prstGeom>
          <a:noFill/>
          <a:ln w="114300" cap="flat" cmpd="sng">
            <a:solidFill>
              <a:srgbClr val="FFFFFF"/>
            </a:solidFill>
            <a:prstDash val="solid"/>
            <a:miter lim="8000"/>
            <a:headEnd type="none" w="sm" len="sm"/>
            <a:tailEnd type="none" w="sm" len="sm"/>
          </a:ln>
        </p:spPr>
      </p:cxnSp>
      <p:cxnSp>
        <p:nvCxnSpPr>
          <p:cNvPr id="69" name="Google Shape;69;p11"/>
          <p:cNvCxnSpPr/>
          <p:nvPr/>
        </p:nvCxnSpPr>
        <p:spPr>
          <a:xfrm>
            <a:off x="11403670" y="0"/>
            <a:ext cx="0" cy="6865200"/>
          </a:xfrm>
          <a:prstGeom prst="straightConnector1">
            <a:avLst/>
          </a:prstGeom>
          <a:noFill/>
          <a:ln w="114300" cap="flat" cmpd="sng">
            <a:solidFill>
              <a:srgbClr val="FFFFFF"/>
            </a:solidFill>
            <a:prstDash val="solid"/>
            <a:miter lim="8000"/>
            <a:headEnd type="none" w="sm" len="sm"/>
            <a:tailEnd type="none" w="sm" len="sm"/>
          </a:ln>
        </p:spPr>
      </p:cxnSp>
    </p:spTree>
    <p:extLst>
      <p:ext uri="{BB962C8B-B14F-4D97-AF65-F5344CB8AC3E}">
        <p14:creationId xmlns:p14="http://schemas.microsoft.com/office/powerpoint/2010/main" val="32169036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et Gen - SunshineYellow">
  <p:cSld name="Net Gen - SunshineYellow">
    <p:bg>
      <p:bgPr>
        <a:solidFill>
          <a:srgbClr val="FFE800"/>
        </a:solidFill>
        <a:effectLst/>
      </p:bgPr>
    </p:bg>
    <p:spTree>
      <p:nvGrpSpPr>
        <p:cNvPr id="1" name="Shape 70"/>
        <p:cNvGrpSpPr/>
        <p:nvPr/>
      </p:nvGrpSpPr>
      <p:grpSpPr>
        <a:xfrm>
          <a:off x="0" y="0"/>
          <a:ext cx="0" cy="0"/>
          <a:chOff x="0" y="0"/>
          <a:chExt cx="0" cy="0"/>
        </a:xfrm>
      </p:grpSpPr>
      <p:pic>
        <p:nvPicPr>
          <p:cNvPr id="71" name="Google Shape;71;p12"/>
          <p:cNvPicPr preferRelativeResize="0"/>
          <p:nvPr/>
        </p:nvPicPr>
        <p:blipFill>
          <a:blip r:embed="rId2">
            <a:alphaModFix/>
          </a:blip>
          <a:stretch>
            <a:fillRect/>
          </a:stretch>
        </p:blipFill>
        <p:spPr>
          <a:xfrm>
            <a:off x="9242157" y="6197775"/>
            <a:ext cx="1671761" cy="461650"/>
          </a:xfrm>
          <a:prstGeom prst="rect">
            <a:avLst/>
          </a:prstGeom>
          <a:noFill/>
          <a:ln>
            <a:noFill/>
          </a:ln>
        </p:spPr>
      </p:pic>
      <p:sp>
        <p:nvSpPr>
          <p:cNvPr id="72" name="Google Shape;72;p12"/>
          <p:cNvSpPr txBox="1">
            <a:spLocks noGrp="1"/>
          </p:cNvSpPr>
          <p:nvPr>
            <p:ph type="ctrTitle"/>
          </p:nvPr>
        </p:nvSpPr>
        <p:spPr>
          <a:xfrm>
            <a:off x="1467957" y="302650"/>
            <a:ext cx="8612243" cy="3539400"/>
          </a:xfrm>
          <a:prstGeom prst="rect">
            <a:avLst/>
          </a:prstGeom>
        </p:spPr>
        <p:txBody>
          <a:bodyPr spcFirstLastPara="1" wrap="square" lIns="0" tIns="0" rIns="0" bIns="0" anchor="b" anchorCtr="0">
            <a:normAutofit/>
          </a:bodyPr>
          <a:lstStyle>
            <a:lvl1pPr lvl="0"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73" name="Google Shape;73;p12"/>
          <p:cNvSpPr txBox="1">
            <a:spLocks noGrp="1"/>
          </p:cNvSpPr>
          <p:nvPr>
            <p:ph type="subTitle" idx="1"/>
          </p:nvPr>
        </p:nvSpPr>
        <p:spPr>
          <a:xfrm>
            <a:off x="1467957" y="4247975"/>
            <a:ext cx="8460403" cy="858600"/>
          </a:xfrm>
          <a:prstGeom prst="rect">
            <a:avLst/>
          </a:prstGeom>
        </p:spPr>
        <p:txBody>
          <a:bodyPr spcFirstLastPara="1" wrap="square" lIns="0" tIns="0" rIns="0" bIns="0" anchor="ctr" anchorCtr="0">
            <a:normAutofit/>
          </a:bodyPr>
          <a:lstStyle>
            <a:lvl1pPr lvl="0" rtl="0">
              <a:lnSpc>
                <a:spcPct val="100000"/>
              </a:lnSpc>
              <a:spcBef>
                <a:spcPts val="0"/>
              </a:spcBef>
              <a:spcAft>
                <a:spcPts val="0"/>
              </a:spcAft>
              <a:buSzPts val="1900"/>
              <a:buNone/>
              <a:defRPr sz="1900" b="1"/>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pic>
        <p:nvPicPr>
          <p:cNvPr id="74" name="Google Shape;74;p12"/>
          <p:cNvPicPr preferRelativeResize="0"/>
          <p:nvPr/>
        </p:nvPicPr>
        <p:blipFill>
          <a:blip r:embed="rId3">
            <a:alphaModFix/>
          </a:blip>
          <a:stretch>
            <a:fillRect/>
          </a:stretch>
        </p:blipFill>
        <p:spPr>
          <a:xfrm>
            <a:off x="981731" y="5187676"/>
            <a:ext cx="1807046" cy="1806575"/>
          </a:xfrm>
          <a:prstGeom prst="rect">
            <a:avLst/>
          </a:prstGeom>
          <a:noFill/>
          <a:ln>
            <a:noFill/>
          </a:ln>
        </p:spPr>
      </p:pic>
      <p:cxnSp>
        <p:nvCxnSpPr>
          <p:cNvPr id="75" name="Google Shape;75;p12"/>
          <p:cNvCxnSpPr/>
          <p:nvPr/>
        </p:nvCxnSpPr>
        <p:spPr>
          <a:xfrm rot="10800000">
            <a:off x="0" y="5289550"/>
            <a:ext cx="12195176" cy="0"/>
          </a:xfrm>
          <a:prstGeom prst="straightConnector1">
            <a:avLst/>
          </a:prstGeom>
          <a:noFill/>
          <a:ln w="114300" cap="flat" cmpd="sng">
            <a:solidFill>
              <a:srgbClr val="FFFFFF"/>
            </a:solidFill>
            <a:prstDash val="solid"/>
            <a:miter lim="8000"/>
            <a:headEnd type="none" w="sm" len="sm"/>
            <a:tailEnd type="none" w="sm" len="sm"/>
          </a:ln>
        </p:spPr>
      </p:cxnSp>
      <p:cxnSp>
        <p:nvCxnSpPr>
          <p:cNvPr id="76" name="Google Shape;76;p12"/>
          <p:cNvCxnSpPr/>
          <p:nvPr/>
        </p:nvCxnSpPr>
        <p:spPr>
          <a:xfrm>
            <a:off x="11403670" y="0"/>
            <a:ext cx="0" cy="6865200"/>
          </a:xfrm>
          <a:prstGeom prst="straightConnector1">
            <a:avLst/>
          </a:prstGeom>
          <a:noFill/>
          <a:ln w="114300" cap="flat" cmpd="sng">
            <a:solidFill>
              <a:srgbClr val="FFFFFF"/>
            </a:solidFill>
            <a:prstDash val="solid"/>
            <a:miter lim="8000"/>
            <a:headEnd type="none" w="sm" len="sm"/>
            <a:tailEnd type="none" w="sm" len="sm"/>
          </a:ln>
        </p:spPr>
      </p:cxnSp>
    </p:spTree>
    <p:extLst>
      <p:ext uri="{BB962C8B-B14F-4D97-AF65-F5344CB8AC3E}">
        <p14:creationId xmlns:p14="http://schemas.microsoft.com/office/powerpoint/2010/main" val="23715651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et Gen - Energy Green">
  <p:cSld name="Net Gen - Energy Green">
    <p:bg>
      <p:bgPr>
        <a:solidFill>
          <a:srgbClr val="25CE7B"/>
        </a:solidFill>
        <a:effectLst/>
      </p:bgPr>
    </p:bg>
    <p:spTree>
      <p:nvGrpSpPr>
        <p:cNvPr id="1" name="Shape 77"/>
        <p:cNvGrpSpPr/>
        <p:nvPr/>
      </p:nvGrpSpPr>
      <p:grpSpPr>
        <a:xfrm>
          <a:off x="0" y="0"/>
          <a:ext cx="0" cy="0"/>
          <a:chOff x="0" y="0"/>
          <a:chExt cx="0" cy="0"/>
        </a:xfrm>
      </p:grpSpPr>
      <p:pic>
        <p:nvPicPr>
          <p:cNvPr id="78" name="Google Shape;78;p13"/>
          <p:cNvPicPr preferRelativeResize="0"/>
          <p:nvPr/>
        </p:nvPicPr>
        <p:blipFill>
          <a:blip r:embed="rId2">
            <a:alphaModFix/>
          </a:blip>
          <a:stretch>
            <a:fillRect/>
          </a:stretch>
        </p:blipFill>
        <p:spPr>
          <a:xfrm>
            <a:off x="9242157" y="6197775"/>
            <a:ext cx="1671761" cy="461650"/>
          </a:xfrm>
          <a:prstGeom prst="rect">
            <a:avLst/>
          </a:prstGeom>
          <a:noFill/>
          <a:ln>
            <a:noFill/>
          </a:ln>
        </p:spPr>
      </p:pic>
      <p:sp>
        <p:nvSpPr>
          <p:cNvPr id="79" name="Google Shape;79;p13"/>
          <p:cNvSpPr txBox="1">
            <a:spLocks noGrp="1"/>
          </p:cNvSpPr>
          <p:nvPr>
            <p:ph type="ctrTitle"/>
          </p:nvPr>
        </p:nvSpPr>
        <p:spPr>
          <a:xfrm>
            <a:off x="1467957" y="302650"/>
            <a:ext cx="8612243" cy="3539400"/>
          </a:xfrm>
          <a:prstGeom prst="rect">
            <a:avLst/>
          </a:prstGeom>
        </p:spPr>
        <p:txBody>
          <a:bodyPr spcFirstLastPara="1" wrap="square" lIns="0" tIns="0" rIns="0" bIns="0" anchor="b" anchorCtr="0">
            <a:normAutofit/>
          </a:bodyPr>
          <a:lstStyle>
            <a:lvl1pPr lvl="0"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80" name="Google Shape;80;p13"/>
          <p:cNvSpPr txBox="1">
            <a:spLocks noGrp="1"/>
          </p:cNvSpPr>
          <p:nvPr>
            <p:ph type="subTitle" idx="1"/>
          </p:nvPr>
        </p:nvSpPr>
        <p:spPr>
          <a:xfrm>
            <a:off x="1467957" y="4247975"/>
            <a:ext cx="8460403" cy="858600"/>
          </a:xfrm>
          <a:prstGeom prst="rect">
            <a:avLst/>
          </a:prstGeom>
        </p:spPr>
        <p:txBody>
          <a:bodyPr spcFirstLastPara="1" wrap="square" lIns="0" tIns="0" rIns="0" bIns="0" anchor="ctr" anchorCtr="0">
            <a:normAutofit/>
          </a:bodyPr>
          <a:lstStyle>
            <a:lvl1pPr lvl="0" rtl="0">
              <a:lnSpc>
                <a:spcPct val="100000"/>
              </a:lnSpc>
              <a:spcBef>
                <a:spcPts val="0"/>
              </a:spcBef>
              <a:spcAft>
                <a:spcPts val="0"/>
              </a:spcAft>
              <a:buSzPts val="1900"/>
              <a:buNone/>
              <a:defRPr sz="1900" b="1"/>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pic>
        <p:nvPicPr>
          <p:cNvPr id="81" name="Google Shape;81;p13"/>
          <p:cNvPicPr preferRelativeResize="0"/>
          <p:nvPr/>
        </p:nvPicPr>
        <p:blipFill>
          <a:blip r:embed="rId3">
            <a:alphaModFix/>
          </a:blip>
          <a:stretch>
            <a:fillRect/>
          </a:stretch>
        </p:blipFill>
        <p:spPr>
          <a:xfrm>
            <a:off x="981731" y="5187676"/>
            <a:ext cx="1807046" cy="1806575"/>
          </a:xfrm>
          <a:prstGeom prst="rect">
            <a:avLst/>
          </a:prstGeom>
          <a:noFill/>
          <a:ln>
            <a:noFill/>
          </a:ln>
        </p:spPr>
      </p:pic>
      <p:cxnSp>
        <p:nvCxnSpPr>
          <p:cNvPr id="82" name="Google Shape;82;p13"/>
          <p:cNvCxnSpPr/>
          <p:nvPr/>
        </p:nvCxnSpPr>
        <p:spPr>
          <a:xfrm rot="10800000">
            <a:off x="0" y="5289550"/>
            <a:ext cx="12195176" cy="0"/>
          </a:xfrm>
          <a:prstGeom prst="straightConnector1">
            <a:avLst/>
          </a:prstGeom>
          <a:noFill/>
          <a:ln w="114300" cap="flat" cmpd="sng">
            <a:solidFill>
              <a:srgbClr val="FFFFFF"/>
            </a:solidFill>
            <a:prstDash val="solid"/>
            <a:miter lim="8000"/>
            <a:headEnd type="none" w="sm" len="sm"/>
            <a:tailEnd type="none" w="sm" len="sm"/>
          </a:ln>
        </p:spPr>
      </p:cxnSp>
      <p:cxnSp>
        <p:nvCxnSpPr>
          <p:cNvPr id="83" name="Google Shape;83;p13"/>
          <p:cNvCxnSpPr/>
          <p:nvPr/>
        </p:nvCxnSpPr>
        <p:spPr>
          <a:xfrm>
            <a:off x="11403670" y="0"/>
            <a:ext cx="0" cy="6865200"/>
          </a:xfrm>
          <a:prstGeom prst="straightConnector1">
            <a:avLst/>
          </a:prstGeom>
          <a:noFill/>
          <a:ln w="114300" cap="flat" cmpd="sng">
            <a:solidFill>
              <a:srgbClr val="FFFFFF"/>
            </a:solidFill>
            <a:prstDash val="solid"/>
            <a:miter lim="8000"/>
            <a:headEnd type="none" w="sm" len="sm"/>
            <a:tailEnd type="none" w="sm" len="sm"/>
          </a:ln>
        </p:spPr>
      </p:cxnSp>
    </p:spTree>
    <p:extLst>
      <p:ext uri="{BB962C8B-B14F-4D97-AF65-F5344CB8AC3E}">
        <p14:creationId xmlns:p14="http://schemas.microsoft.com/office/powerpoint/2010/main" val="4176530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Blue-VintageWhite">
  <p:cSld name="Title-Blue-VintageWhite">
    <p:bg>
      <p:bgPr>
        <a:solidFill>
          <a:schemeClr val="dk2"/>
        </a:solidFill>
        <a:effectLst/>
      </p:bgPr>
    </p:bg>
    <p:spTree>
      <p:nvGrpSpPr>
        <p:cNvPr id="1" name="Shape 84"/>
        <p:cNvGrpSpPr/>
        <p:nvPr/>
      </p:nvGrpSpPr>
      <p:grpSpPr>
        <a:xfrm>
          <a:off x="0" y="0"/>
          <a:ext cx="0" cy="0"/>
          <a:chOff x="0" y="0"/>
          <a:chExt cx="0" cy="0"/>
        </a:xfrm>
      </p:grpSpPr>
      <p:pic>
        <p:nvPicPr>
          <p:cNvPr id="85" name="Google Shape;85;p14"/>
          <p:cNvPicPr preferRelativeResize="0"/>
          <p:nvPr/>
        </p:nvPicPr>
        <p:blipFill rotWithShape="1">
          <a:blip r:embed="rId2">
            <a:alphaModFix/>
          </a:blip>
          <a:srcRect/>
          <a:stretch/>
        </p:blipFill>
        <p:spPr>
          <a:xfrm>
            <a:off x="10080175" y="6197775"/>
            <a:ext cx="1671761" cy="461650"/>
          </a:xfrm>
          <a:prstGeom prst="rect">
            <a:avLst/>
          </a:prstGeom>
          <a:noFill/>
          <a:ln>
            <a:noFill/>
          </a:ln>
        </p:spPr>
      </p:pic>
      <p:sp>
        <p:nvSpPr>
          <p:cNvPr id="86" name="Google Shape;86;p14"/>
          <p:cNvSpPr txBox="1">
            <a:spLocks noGrp="1"/>
          </p:cNvSpPr>
          <p:nvPr>
            <p:ph type="ctrTitle"/>
          </p:nvPr>
        </p:nvSpPr>
        <p:spPr>
          <a:xfrm>
            <a:off x="1467957" y="2053975"/>
            <a:ext cx="8612243" cy="3539400"/>
          </a:xfrm>
          <a:prstGeom prst="rect">
            <a:avLst/>
          </a:prstGeom>
        </p:spPr>
        <p:txBody>
          <a:bodyPr spcFirstLastPara="1" wrap="square" lIns="0" tIns="0" rIns="0" bIns="0" anchor="b" anchorCtr="0">
            <a:normAutofit/>
          </a:bodyPr>
          <a:lstStyle>
            <a:lvl1pPr lvl="0" rtl="0">
              <a:spcBef>
                <a:spcPts val="0"/>
              </a:spcBef>
              <a:spcAft>
                <a:spcPts val="0"/>
              </a:spcAft>
              <a:buClr>
                <a:schemeClr val="accent3"/>
              </a:buClr>
              <a:buSzPts val="6900"/>
              <a:buNone/>
              <a:defRPr sz="6900">
                <a:solidFill>
                  <a:schemeClr val="accent3"/>
                </a:solidFill>
              </a:defRPr>
            </a:lvl1pPr>
            <a:lvl2pPr lvl="1" algn="ctr" rtl="0">
              <a:spcBef>
                <a:spcPts val="0"/>
              </a:spcBef>
              <a:spcAft>
                <a:spcPts val="0"/>
              </a:spcAft>
              <a:buClr>
                <a:schemeClr val="accent3"/>
              </a:buClr>
              <a:buSzPts val="6900"/>
              <a:buNone/>
              <a:defRPr sz="6900">
                <a:solidFill>
                  <a:schemeClr val="accent3"/>
                </a:solidFill>
              </a:defRPr>
            </a:lvl2pPr>
            <a:lvl3pPr lvl="2" algn="ctr" rtl="0">
              <a:spcBef>
                <a:spcPts val="0"/>
              </a:spcBef>
              <a:spcAft>
                <a:spcPts val="0"/>
              </a:spcAft>
              <a:buClr>
                <a:schemeClr val="accent3"/>
              </a:buClr>
              <a:buSzPts val="6900"/>
              <a:buNone/>
              <a:defRPr sz="6900">
                <a:solidFill>
                  <a:schemeClr val="accent3"/>
                </a:solidFill>
              </a:defRPr>
            </a:lvl3pPr>
            <a:lvl4pPr lvl="3" algn="ctr" rtl="0">
              <a:spcBef>
                <a:spcPts val="0"/>
              </a:spcBef>
              <a:spcAft>
                <a:spcPts val="0"/>
              </a:spcAft>
              <a:buClr>
                <a:schemeClr val="accent3"/>
              </a:buClr>
              <a:buSzPts val="6900"/>
              <a:buNone/>
              <a:defRPr sz="6900">
                <a:solidFill>
                  <a:schemeClr val="accent3"/>
                </a:solidFill>
              </a:defRPr>
            </a:lvl4pPr>
            <a:lvl5pPr lvl="4" algn="ctr" rtl="0">
              <a:spcBef>
                <a:spcPts val="0"/>
              </a:spcBef>
              <a:spcAft>
                <a:spcPts val="0"/>
              </a:spcAft>
              <a:buClr>
                <a:schemeClr val="accent3"/>
              </a:buClr>
              <a:buSzPts val="6900"/>
              <a:buNone/>
              <a:defRPr sz="6900">
                <a:solidFill>
                  <a:schemeClr val="accent3"/>
                </a:solidFill>
              </a:defRPr>
            </a:lvl5pPr>
            <a:lvl6pPr lvl="5" algn="ctr" rtl="0">
              <a:spcBef>
                <a:spcPts val="0"/>
              </a:spcBef>
              <a:spcAft>
                <a:spcPts val="0"/>
              </a:spcAft>
              <a:buClr>
                <a:schemeClr val="accent3"/>
              </a:buClr>
              <a:buSzPts val="6900"/>
              <a:buNone/>
              <a:defRPr sz="6900">
                <a:solidFill>
                  <a:schemeClr val="accent3"/>
                </a:solidFill>
              </a:defRPr>
            </a:lvl6pPr>
            <a:lvl7pPr lvl="6" algn="ctr" rtl="0">
              <a:spcBef>
                <a:spcPts val="0"/>
              </a:spcBef>
              <a:spcAft>
                <a:spcPts val="0"/>
              </a:spcAft>
              <a:buClr>
                <a:schemeClr val="accent3"/>
              </a:buClr>
              <a:buSzPts val="6900"/>
              <a:buNone/>
              <a:defRPr sz="6900">
                <a:solidFill>
                  <a:schemeClr val="accent3"/>
                </a:solidFill>
              </a:defRPr>
            </a:lvl7pPr>
            <a:lvl8pPr lvl="7" algn="ctr" rtl="0">
              <a:spcBef>
                <a:spcPts val="0"/>
              </a:spcBef>
              <a:spcAft>
                <a:spcPts val="0"/>
              </a:spcAft>
              <a:buClr>
                <a:schemeClr val="accent3"/>
              </a:buClr>
              <a:buSzPts val="6900"/>
              <a:buNone/>
              <a:defRPr sz="6900">
                <a:solidFill>
                  <a:schemeClr val="accent3"/>
                </a:solidFill>
              </a:defRPr>
            </a:lvl8pPr>
            <a:lvl9pPr lvl="8" algn="ctr" rtl="0">
              <a:spcBef>
                <a:spcPts val="0"/>
              </a:spcBef>
              <a:spcAft>
                <a:spcPts val="0"/>
              </a:spcAft>
              <a:buClr>
                <a:schemeClr val="accent3"/>
              </a:buClr>
              <a:buSzPts val="6900"/>
              <a:buNone/>
              <a:defRPr sz="6900">
                <a:solidFill>
                  <a:schemeClr val="accent3"/>
                </a:solidFill>
              </a:defRPr>
            </a:lvl9pPr>
          </a:lstStyle>
          <a:p>
            <a:endParaRPr/>
          </a:p>
        </p:txBody>
      </p:sp>
      <p:sp>
        <p:nvSpPr>
          <p:cNvPr id="87" name="Google Shape;87;p14"/>
          <p:cNvSpPr txBox="1">
            <a:spLocks noGrp="1"/>
          </p:cNvSpPr>
          <p:nvPr>
            <p:ph type="subTitle" idx="1"/>
          </p:nvPr>
        </p:nvSpPr>
        <p:spPr>
          <a:xfrm>
            <a:off x="1467957" y="5999300"/>
            <a:ext cx="8460403" cy="858600"/>
          </a:xfrm>
          <a:prstGeom prst="rect">
            <a:avLst/>
          </a:prstGeom>
        </p:spPr>
        <p:txBody>
          <a:bodyPr spcFirstLastPara="1" wrap="square" lIns="0" tIns="0" rIns="0" bIns="0" anchor="ctr" anchorCtr="0">
            <a:normAutofit/>
          </a:bodyPr>
          <a:lstStyle>
            <a:lvl1pPr lvl="0" rtl="0">
              <a:lnSpc>
                <a:spcPct val="100000"/>
              </a:lnSpc>
              <a:spcBef>
                <a:spcPts val="0"/>
              </a:spcBef>
              <a:spcAft>
                <a:spcPts val="0"/>
              </a:spcAft>
              <a:buClr>
                <a:schemeClr val="accent3"/>
              </a:buClr>
              <a:buSzPts val="1900"/>
              <a:buNone/>
              <a:defRPr sz="1900" b="1">
                <a:solidFill>
                  <a:schemeClr val="accent3"/>
                </a:solidFill>
              </a:defRPr>
            </a:lvl1pPr>
            <a:lvl2pPr lvl="1" algn="ctr" rtl="0">
              <a:lnSpc>
                <a:spcPct val="100000"/>
              </a:lnSpc>
              <a:spcBef>
                <a:spcPts val="0"/>
              </a:spcBef>
              <a:spcAft>
                <a:spcPts val="0"/>
              </a:spcAft>
              <a:buClr>
                <a:schemeClr val="accent3"/>
              </a:buClr>
              <a:buSzPts val="3700"/>
              <a:buNone/>
              <a:defRPr sz="3700">
                <a:solidFill>
                  <a:schemeClr val="accent3"/>
                </a:solidFill>
              </a:defRPr>
            </a:lvl2pPr>
            <a:lvl3pPr lvl="2" algn="ctr" rtl="0">
              <a:lnSpc>
                <a:spcPct val="100000"/>
              </a:lnSpc>
              <a:spcBef>
                <a:spcPts val="0"/>
              </a:spcBef>
              <a:spcAft>
                <a:spcPts val="0"/>
              </a:spcAft>
              <a:buClr>
                <a:schemeClr val="accent3"/>
              </a:buClr>
              <a:buSzPts val="3700"/>
              <a:buNone/>
              <a:defRPr sz="3700">
                <a:solidFill>
                  <a:schemeClr val="accent3"/>
                </a:solidFill>
              </a:defRPr>
            </a:lvl3pPr>
            <a:lvl4pPr lvl="3" algn="ctr" rtl="0">
              <a:lnSpc>
                <a:spcPct val="100000"/>
              </a:lnSpc>
              <a:spcBef>
                <a:spcPts val="0"/>
              </a:spcBef>
              <a:spcAft>
                <a:spcPts val="0"/>
              </a:spcAft>
              <a:buClr>
                <a:schemeClr val="accent3"/>
              </a:buClr>
              <a:buSzPts val="3700"/>
              <a:buNone/>
              <a:defRPr sz="3700">
                <a:solidFill>
                  <a:schemeClr val="accent3"/>
                </a:solidFill>
              </a:defRPr>
            </a:lvl4pPr>
            <a:lvl5pPr lvl="4" algn="ctr" rtl="0">
              <a:lnSpc>
                <a:spcPct val="100000"/>
              </a:lnSpc>
              <a:spcBef>
                <a:spcPts val="0"/>
              </a:spcBef>
              <a:spcAft>
                <a:spcPts val="0"/>
              </a:spcAft>
              <a:buClr>
                <a:schemeClr val="accent3"/>
              </a:buClr>
              <a:buSzPts val="3700"/>
              <a:buNone/>
              <a:defRPr sz="3700">
                <a:solidFill>
                  <a:schemeClr val="accent3"/>
                </a:solidFill>
              </a:defRPr>
            </a:lvl5pPr>
            <a:lvl6pPr lvl="5" algn="ctr" rtl="0">
              <a:lnSpc>
                <a:spcPct val="100000"/>
              </a:lnSpc>
              <a:spcBef>
                <a:spcPts val="0"/>
              </a:spcBef>
              <a:spcAft>
                <a:spcPts val="0"/>
              </a:spcAft>
              <a:buClr>
                <a:schemeClr val="accent3"/>
              </a:buClr>
              <a:buSzPts val="3700"/>
              <a:buNone/>
              <a:defRPr sz="3700">
                <a:solidFill>
                  <a:schemeClr val="accent3"/>
                </a:solidFill>
              </a:defRPr>
            </a:lvl6pPr>
            <a:lvl7pPr lvl="6" algn="ctr" rtl="0">
              <a:lnSpc>
                <a:spcPct val="100000"/>
              </a:lnSpc>
              <a:spcBef>
                <a:spcPts val="0"/>
              </a:spcBef>
              <a:spcAft>
                <a:spcPts val="0"/>
              </a:spcAft>
              <a:buClr>
                <a:schemeClr val="accent3"/>
              </a:buClr>
              <a:buSzPts val="3700"/>
              <a:buNone/>
              <a:defRPr sz="3700">
                <a:solidFill>
                  <a:schemeClr val="accent3"/>
                </a:solidFill>
              </a:defRPr>
            </a:lvl7pPr>
            <a:lvl8pPr lvl="7" algn="ctr" rtl="0">
              <a:lnSpc>
                <a:spcPct val="100000"/>
              </a:lnSpc>
              <a:spcBef>
                <a:spcPts val="0"/>
              </a:spcBef>
              <a:spcAft>
                <a:spcPts val="0"/>
              </a:spcAft>
              <a:buClr>
                <a:schemeClr val="accent3"/>
              </a:buClr>
              <a:buSzPts val="3700"/>
              <a:buNone/>
              <a:defRPr sz="3700">
                <a:solidFill>
                  <a:schemeClr val="accent3"/>
                </a:solidFill>
              </a:defRPr>
            </a:lvl8pPr>
            <a:lvl9pPr lvl="8" algn="ctr" rtl="0">
              <a:lnSpc>
                <a:spcPct val="100000"/>
              </a:lnSpc>
              <a:spcBef>
                <a:spcPts val="0"/>
              </a:spcBef>
              <a:spcAft>
                <a:spcPts val="0"/>
              </a:spcAft>
              <a:buClr>
                <a:schemeClr val="accent3"/>
              </a:buClr>
              <a:buSzPts val="3700"/>
              <a:buNone/>
              <a:defRPr sz="3700">
                <a:solidFill>
                  <a:schemeClr val="accent3"/>
                </a:solidFill>
              </a:defRPr>
            </a:lvl9pPr>
          </a:lstStyle>
          <a:p>
            <a:endParaRPr/>
          </a:p>
        </p:txBody>
      </p:sp>
      <p:cxnSp>
        <p:nvCxnSpPr>
          <p:cNvPr id="88" name="Google Shape;88;p14"/>
          <p:cNvCxnSpPr/>
          <p:nvPr/>
        </p:nvCxnSpPr>
        <p:spPr>
          <a:xfrm rot="10800000">
            <a:off x="0" y="5943600"/>
            <a:ext cx="12195176" cy="0"/>
          </a:xfrm>
          <a:prstGeom prst="straightConnector1">
            <a:avLst/>
          </a:prstGeom>
          <a:noFill/>
          <a:ln w="114300" cap="flat" cmpd="sng">
            <a:solidFill>
              <a:srgbClr val="FFFFFF"/>
            </a:solidFill>
            <a:prstDash val="solid"/>
            <a:miter lim="8000"/>
            <a:headEnd type="none" w="sm" len="sm"/>
            <a:tailEnd type="none" w="sm" len="sm"/>
          </a:ln>
        </p:spPr>
      </p:cxnSp>
      <p:cxnSp>
        <p:nvCxnSpPr>
          <p:cNvPr id="89" name="Google Shape;89;p14"/>
          <p:cNvCxnSpPr/>
          <p:nvPr/>
        </p:nvCxnSpPr>
        <p:spPr>
          <a:xfrm>
            <a:off x="914638" y="0"/>
            <a:ext cx="0" cy="6865200"/>
          </a:xfrm>
          <a:prstGeom prst="straightConnector1">
            <a:avLst/>
          </a:prstGeom>
          <a:noFill/>
          <a:ln w="114300" cap="flat" cmpd="sng">
            <a:solidFill>
              <a:srgbClr val="FFFFFF"/>
            </a:solidFill>
            <a:prstDash val="solid"/>
            <a:miter lim="8000"/>
            <a:headEnd type="none" w="sm" len="sm"/>
            <a:tailEnd type="none" w="sm" len="sm"/>
          </a:ln>
        </p:spPr>
      </p:cxnSp>
    </p:spTree>
    <p:extLst>
      <p:ext uri="{BB962C8B-B14F-4D97-AF65-F5344CB8AC3E}">
        <p14:creationId xmlns:p14="http://schemas.microsoft.com/office/powerpoint/2010/main" val="2897965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VintageWhite-Blue">
  <p:cSld name="Title-VintageWhite-Blue">
    <p:bg>
      <p:bgPr>
        <a:solidFill>
          <a:schemeClr val="accent3"/>
        </a:solidFill>
        <a:effectLst/>
      </p:bgPr>
    </p:bg>
    <p:spTree>
      <p:nvGrpSpPr>
        <p:cNvPr id="1" name="Shape 90"/>
        <p:cNvGrpSpPr/>
        <p:nvPr/>
      </p:nvGrpSpPr>
      <p:grpSpPr>
        <a:xfrm>
          <a:off x="0" y="0"/>
          <a:ext cx="0" cy="0"/>
          <a:chOff x="0" y="0"/>
          <a:chExt cx="0" cy="0"/>
        </a:xfrm>
      </p:grpSpPr>
      <p:pic>
        <p:nvPicPr>
          <p:cNvPr id="91" name="Google Shape;91;p15"/>
          <p:cNvPicPr preferRelativeResize="0"/>
          <p:nvPr/>
        </p:nvPicPr>
        <p:blipFill rotWithShape="1">
          <a:blip r:embed="rId2">
            <a:alphaModFix/>
          </a:blip>
          <a:srcRect/>
          <a:stretch/>
        </p:blipFill>
        <p:spPr>
          <a:xfrm>
            <a:off x="10080175" y="6197775"/>
            <a:ext cx="1671761" cy="461650"/>
          </a:xfrm>
          <a:prstGeom prst="rect">
            <a:avLst/>
          </a:prstGeom>
          <a:noFill/>
          <a:ln>
            <a:noFill/>
          </a:ln>
        </p:spPr>
      </p:pic>
      <p:sp>
        <p:nvSpPr>
          <p:cNvPr id="92" name="Google Shape;92;p15"/>
          <p:cNvSpPr txBox="1">
            <a:spLocks noGrp="1"/>
          </p:cNvSpPr>
          <p:nvPr>
            <p:ph type="ctrTitle"/>
          </p:nvPr>
        </p:nvSpPr>
        <p:spPr>
          <a:xfrm>
            <a:off x="1467957" y="2053975"/>
            <a:ext cx="8612243" cy="3539400"/>
          </a:xfrm>
          <a:prstGeom prst="rect">
            <a:avLst/>
          </a:prstGeom>
        </p:spPr>
        <p:txBody>
          <a:bodyPr spcFirstLastPara="1" wrap="square" lIns="0" tIns="0" rIns="0" bIns="0" anchor="b" anchorCtr="0">
            <a:normAutofit/>
          </a:bodyPr>
          <a:lstStyle>
            <a:lvl1pPr lvl="0" rtl="0">
              <a:spcBef>
                <a:spcPts val="0"/>
              </a:spcBef>
              <a:spcAft>
                <a:spcPts val="0"/>
              </a:spcAft>
              <a:buClr>
                <a:schemeClr val="dk2"/>
              </a:buClr>
              <a:buSzPts val="6900"/>
              <a:buNone/>
              <a:defRPr sz="6900">
                <a:solidFill>
                  <a:schemeClr val="dk2"/>
                </a:solidFill>
              </a:defRPr>
            </a:lvl1pPr>
            <a:lvl2pPr lvl="1" algn="ctr" rtl="0">
              <a:spcBef>
                <a:spcPts val="0"/>
              </a:spcBef>
              <a:spcAft>
                <a:spcPts val="0"/>
              </a:spcAft>
              <a:buClr>
                <a:schemeClr val="dk2"/>
              </a:buClr>
              <a:buSzPts val="6900"/>
              <a:buNone/>
              <a:defRPr sz="6900">
                <a:solidFill>
                  <a:schemeClr val="dk2"/>
                </a:solidFill>
              </a:defRPr>
            </a:lvl2pPr>
            <a:lvl3pPr lvl="2" algn="ctr" rtl="0">
              <a:spcBef>
                <a:spcPts val="0"/>
              </a:spcBef>
              <a:spcAft>
                <a:spcPts val="0"/>
              </a:spcAft>
              <a:buClr>
                <a:schemeClr val="dk2"/>
              </a:buClr>
              <a:buSzPts val="6900"/>
              <a:buNone/>
              <a:defRPr sz="6900">
                <a:solidFill>
                  <a:schemeClr val="dk2"/>
                </a:solidFill>
              </a:defRPr>
            </a:lvl3pPr>
            <a:lvl4pPr lvl="3" algn="ctr" rtl="0">
              <a:spcBef>
                <a:spcPts val="0"/>
              </a:spcBef>
              <a:spcAft>
                <a:spcPts val="0"/>
              </a:spcAft>
              <a:buClr>
                <a:schemeClr val="dk2"/>
              </a:buClr>
              <a:buSzPts val="6900"/>
              <a:buNone/>
              <a:defRPr sz="6900">
                <a:solidFill>
                  <a:schemeClr val="dk2"/>
                </a:solidFill>
              </a:defRPr>
            </a:lvl4pPr>
            <a:lvl5pPr lvl="4" algn="ctr" rtl="0">
              <a:spcBef>
                <a:spcPts val="0"/>
              </a:spcBef>
              <a:spcAft>
                <a:spcPts val="0"/>
              </a:spcAft>
              <a:buClr>
                <a:schemeClr val="dk2"/>
              </a:buClr>
              <a:buSzPts val="6900"/>
              <a:buNone/>
              <a:defRPr sz="6900">
                <a:solidFill>
                  <a:schemeClr val="dk2"/>
                </a:solidFill>
              </a:defRPr>
            </a:lvl5pPr>
            <a:lvl6pPr lvl="5" algn="ctr" rtl="0">
              <a:spcBef>
                <a:spcPts val="0"/>
              </a:spcBef>
              <a:spcAft>
                <a:spcPts val="0"/>
              </a:spcAft>
              <a:buClr>
                <a:schemeClr val="dk2"/>
              </a:buClr>
              <a:buSzPts val="6900"/>
              <a:buNone/>
              <a:defRPr sz="6900">
                <a:solidFill>
                  <a:schemeClr val="dk2"/>
                </a:solidFill>
              </a:defRPr>
            </a:lvl6pPr>
            <a:lvl7pPr lvl="6" algn="ctr" rtl="0">
              <a:spcBef>
                <a:spcPts val="0"/>
              </a:spcBef>
              <a:spcAft>
                <a:spcPts val="0"/>
              </a:spcAft>
              <a:buClr>
                <a:schemeClr val="dk2"/>
              </a:buClr>
              <a:buSzPts val="6900"/>
              <a:buNone/>
              <a:defRPr sz="6900">
                <a:solidFill>
                  <a:schemeClr val="dk2"/>
                </a:solidFill>
              </a:defRPr>
            </a:lvl7pPr>
            <a:lvl8pPr lvl="7" algn="ctr" rtl="0">
              <a:spcBef>
                <a:spcPts val="0"/>
              </a:spcBef>
              <a:spcAft>
                <a:spcPts val="0"/>
              </a:spcAft>
              <a:buClr>
                <a:schemeClr val="dk2"/>
              </a:buClr>
              <a:buSzPts val="6900"/>
              <a:buNone/>
              <a:defRPr sz="6900">
                <a:solidFill>
                  <a:schemeClr val="dk2"/>
                </a:solidFill>
              </a:defRPr>
            </a:lvl8pPr>
            <a:lvl9pPr lvl="8" algn="ctr" rtl="0">
              <a:spcBef>
                <a:spcPts val="0"/>
              </a:spcBef>
              <a:spcAft>
                <a:spcPts val="0"/>
              </a:spcAft>
              <a:buClr>
                <a:schemeClr val="dk2"/>
              </a:buClr>
              <a:buSzPts val="6900"/>
              <a:buNone/>
              <a:defRPr sz="6900">
                <a:solidFill>
                  <a:schemeClr val="dk2"/>
                </a:solidFill>
              </a:defRPr>
            </a:lvl9pPr>
          </a:lstStyle>
          <a:p>
            <a:endParaRPr/>
          </a:p>
        </p:txBody>
      </p:sp>
      <p:sp>
        <p:nvSpPr>
          <p:cNvPr id="93" name="Google Shape;93;p15"/>
          <p:cNvSpPr txBox="1">
            <a:spLocks noGrp="1"/>
          </p:cNvSpPr>
          <p:nvPr>
            <p:ph type="subTitle" idx="1"/>
          </p:nvPr>
        </p:nvSpPr>
        <p:spPr>
          <a:xfrm>
            <a:off x="1467957" y="5999300"/>
            <a:ext cx="8460403" cy="858600"/>
          </a:xfrm>
          <a:prstGeom prst="rect">
            <a:avLst/>
          </a:prstGeom>
        </p:spPr>
        <p:txBody>
          <a:bodyPr spcFirstLastPara="1" wrap="square" lIns="0" tIns="0" rIns="0" bIns="0" anchor="ctr" anchorCtr="0">
            <a:normAutofit/>
          </a:bodyPr>
          <a:lstStyle>
            <a:lvl1pPr lvl="0" rtl="0">
              <a:lnSpc>
                <a:spcPct val="100000"/>
              </a:lnSpc>
              <a:spcBef>
                <a:spcPts val="0"/>
              </a:spcBef>
              <a:spcAft>
                <a:spcPts val="0"/>
              </a:spcAft>
              <a:buClr>
                <a:schemeClr val="dk2"/>
              </a:buClr>
              <a:buSzPts val="1900"/>
              <a:buNone/>
              <a:defRPr sz="1900" b="1">
                <a:solidFill>
                  <a:schemeClr val="dk2"/>
                </a:solidFill>
              </a:defRPr>
            </a:lvl1pPr>
            <a:lvl2pPr lvl="1" algn="ctr" rtl="0">
              <a:lnSpc>
                <a:spcPct val="100000"/>
              </a:lnSpc>
              <a:spcBef>
                <a:spcPts val="0"/>
              </a:spcBef>
              <a:spcAft>
                <a:spcPts val="0"/>
              </a:spcAft>
              <a:buClr>
                <a:schemeClr val="dk2"/>
              </a:buClr>
              <a:buSzPts val="3700"/>
              <a:buNone/>
              <a:defRPr sz="3700">
                <a:solidFill>
                  <a:schemeClr val="dk2"/>
                </a:solidFill>
              </a:defRPr>
            </a:lvl2pPr>
            <a:lvl3pPr lvl="2" algn="ctr" rtl="0">
              <a:lnSpc>
                <a:spcPct val="100000"/>
              </a:lnSpc>
              <a:spcBef>
                <a:spcPts val="0"/>
              </a:spcBef>
              <a:spcAft>
                <a:spcPts val="0"/>
              </a:spcAft>
              <a:buClr>
                <a:schemeClr val="dk2"/>
              </a:buClr>
              <a:buSzPts val="3700"/>
              <a:buNone/>
              <a:defRPr sz="3700">
                <a:solidFill>
                  <a:schemeClr val="dk2"/>
                </a:solidFill>
              </a:defRPr>
            </a:lvl3pPr>
            <a:lvl4pPr lvl="3" algn="ctr" rtl="0">
              <a:lnSpc>
                <a:spcPct val="100000"/>
              </a:lnSpc>
              <a:spcBef>
                <a:spcPts val="0"/>
              </a:spcBef>
              <a:spcAft>
                <a:spcPts val="0"/>
              </a:spcAft>
              <a:buClr>
                <a:schemeClr val="dk2"/>
              </a:buClr>
              <a:buSzPts val="3700"/>
              <a:buNone/>
              <a:defRPr sz="3700">
                <a:solidFill>
                  <a:schemeClr val="dk2"/>
                </a:solidFill>
              </a:defRPr>
            </a:lvl4pPr>
            <a:lvl5pPr lvl="4" algn="ctr" rtl="0">
              <a:lnSpc>
                <a:spcPct val="100000"/>
              </a:lnSpc>
              <a:spcBef>
                <a:spcPts val="0"/>
              </a:spcBef>
              <a:spcAft>
                <a:spcPts val="0"/>
              </a:spcAft>
              <a:buClr>
                <a:schemeClr val="dk2"/>
              </a:buClr>
              <a:buSzPts val="3700"/>
              <a:buNone/>
              <a:defRPr sz="3700">
                <a:solidFill>
                  <a:schemeClr val="dk2"/>
                </a:solidFill>
              </a:defRPr>
            </a:lvl5pPr>
            <a:lvl6pPr lvl="5" algn="ctr" rtl="0">
              <a:lnSpc>
                <a:spcPct val="100000"/>
              </a:lnSpc>
              <a:spcBef>
                <a:spcPts val="0"/>
              </a:spcBef>
              <a:spcAft>
                <a:spcPts val="0"/>
              </a:spcAft>
              <a:buClr>
                <a:schemeClr val="dk2"/>
              </a:buClr>
              <a:buSzPts val="3700"/>
              <a:buNone/>
              <a:defRPr sz="3700">
                <a:solidFill>
                  <a:schemeClr val="dk2"/>
                </a:solidFill>
              </a:defRPr>
            </a:lvl6pPr>
            <a:lvl7pPr lvl="6" algn="ctr" rtl="0">
              <a:lnSpc>
                <a:spcPct val="100000"/>
              </a:lnSpc>
              <a:spcBef>
                <a:spcPts val="0"/>
              </a:spcBef>
              <a:spcAft>
                <a:spcPts val="0"/>
              </a:spcAft>
              <a:buClr>
                <a:schemeClr val="dk2"/>
              </a:buClr>
              <a:buSzPts val="3700"/>
              <a:buNone/>
              <a:defRPr sz="3700">
                <a:solidFill>
                  <a:schemeClr val="dk2"/>
                </a:solidFill>
              </a:defRPr>
            </a:lvl7pPr>
            <a:lvl8pPr lvl="7" algn="ctr" rtl="0">
              <a:lnSpc>
                <a:spcPct val="100000"/>
              </a:lnSpc>
              <a:spcBef>
                <a:spcPts val="0"/>
              </a:spcBef>
              <a:spcAft>
                <a:spcPts val="0"/>
              </a:spcAft>
              <a:buClr>
                <a:schemeClr val="dk2"/>
              </a:buClr>
              <a:buSzPts val="3700"/>
              <a:buNone/>
              <a:defRPr sz="3700">
                <a:solidFill>
                  <a:schemeClr val="dk2"/>
                </a:solidFill>
              </a:defRPr>
            </a:lvl8pPr>
            <a:lvl9pPr lvl="8" algn="ctr" rtl="0">
              <a:lnSpc>
                <a:spcPct val="100000"/>
              </a:lnSpc>
              <a:spcBef>
                <a:spcPts val="0"/>
              </a:spcBef>
              <a:spcAft>
                <a:spcPts val="0"/>
              </a:spcAft>
              <a:buClr>
                <a:schemeClr val="dk2"/>
              </a:buClr>
              <a:buSzPts val="3700"/>
              <a:buNone/>
              <a:defRPr sz="3700">
                <a:solidFill>
                  <a:schemeClr val="dk2"/>
                </a:solidFill>
              </a:defRPr>
            </a:lvl9pPr>
          </a:lstStyle>
          <a:p>
            <a:endParaRPr/>
          </a:p>
        </p:txBody>
      </p:sp>
      <p:cxnSp>
        <p:nvCxnSpPr>
          <p:cNvPr id="94" name="Google Shape;94;p15"/>
          <p:cNvCxnSpPr/>
          <p:nvPr/>
        </p:nvCxnSpPr>
        <p:spPr>
          <a:xfrm rot="10800000">
            <a:off x="0" y="5943600"/>
            <a:ext cx="12195176" cy="0"/>
          </a:xfrm>
          <a:prstGeom prst="straightConnector1">
            <a:avLst/>
          </a:prstGeom>
          <a:noFill/>
          <a:ln w="114300" cap="flat" cmpd="sng">
            <a:solidFill>
              <a:srgbClr val="FFFFFF"/>
            </a:solidFill>
            <a:prstDash val="solid"/>
            <a:miter lim="8000"/>
            <a:headEnd type="none" w="sm" len="sm"/>
            <a:tailEnd type="none" w="sm" len="sm"/>
          </a:ln>
        </p:spPr>
      </p:cxnSp>
      <p:cxnSp>
        <p:nvCxnSpPr>
          <p:cNvPr id="95" name="Google Shape;95;p15"/>
          <p:cNvCxnSpPr/>
          <p:nvPr/>
        </p:nvCxnSpPr>
        <p:spPr>
          <a:xfrm>
            <a:off x="914638" y="0"/>
            <a:ext cx="0" cy="6865200"/>
          </a:xfrm>
          <a:prstGeom prst="straightConnector1">
            <a:avLst/>
          </a:prstGeom>
          <a:noFill/>
          <a:ln w="114300" cap="flat" cmpd="sng">
            <a:solidFill>
              <a:srgbClr val="FFFFFF"/>
            </a:solidFill>
            <a:prstDash val="solid"/>
            <a:miter lim="8000"/>
            <a:headEnd type="none" w="sm" len="sm"/>
            <a:tailEnd type="none" w="sm" len="sm"/>
          </a:ln>
        </p:spPr>
      </p:cxnSp>
    </p:spTree>
    <p:extLst>
      <p:ext uri="{BB962C8B-B14F-4D97-AF65-F5344CB8AC3E}">
        <p14:creationId xmlns:p14="http://schemas.microsoft.com/office/powerpoint/2010/main" val="509913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90C11BC-CE67-42B1-88E6-5A2F751086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4482592"/>
          </a:xfrm>
          <a:prstGeom prst="rect">
            <a:avLst/>
          </a:prstGeom>
        </p:spPr>
      </p:pic>
      <p:sp>
        <p:nvSpPr>
          <p:cNvPr id="5" name="Rectangle 4"/>
          <p:cNvSpPr/>
          <p:nvPr userDrawn="1"/>
        </p:nvSpPr>
        <p:spPr>
          <a:xfrm>
            <a:off x="0" y="4413250"/>
            <a:ext cx="12192000" cy="2452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picture containing tree, stop, sky, road&#10;&#10;Description generated with high confidence">
            <a:extLst>
              <a:ext uri="{FF2B5EF4-FFF2-40B4-BE49-F238E27FC236}">
                <a16:creationId xmlns:a16="http://schemas.microsoft.com/office/drawing/2014/main" id="{114744F8-B70E-4F6D-B2CE-FE7C82A622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6747" y="4649789"/>
            <a:ext cx="832168" cy="1215618"/>
          </a:xfrm>
          <a:prstGeom prst="rect">
            <a:avLst/>
          </a:prstGeom>
        </p:spPr>
      </p:pic>
    </p:spTree>
    <p:extLst>
      <p:ext uri="{BB962C8B-B14F-4D97-AF65-F5344CB8AC3E}">
        <p14:creationId xmlns:p14="http://schemas.microsoft.com/office/powerpoint/2010/main" val="9485048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Wood Racquet-HC Green">
  <p:cSld name="Title-Wood Racquet-HC Green">
    <p:bg>
      <p:bgPr>
        <a:solidFill>
          <a:schemeClr val="accent2"/>
        </a:solidFill>
        <a:effectLst/>
      </p:bgPr>
    </p:bg>
    <p:spTree>
      <p:nvGrpSpPr>
        <p:cNvPr id="1" name="Shape 96"/>
        <p:cNvGrpSpPr/>
        <p:nvPr/>
      </p:nvGrpSpPr>
      <p:grpSpPr>
        <a:xfrm>
          <a:off x="0" y="0"/>
          <a:ext cx="0" cy="0"/>
          <a:chOff x="0" y="0"/>
          <a:chExt cx="0" cy="0"/>
        </a:xfrm>
      </p:grpSpPr>
      <p:pic>
        <p:nvPicPr>
          <p:cNvPr id="97" name="Google Shape;97;p16"/>
          <p:cNvPicPr preferRelativeResize="0"/>
          <p:nvPr/>
        </p:nvPicPr>
        <p:blipFill rotWithShape="1">
          <a:blip r:embed="rId2">
            <a:alphaModFix/>
          </a:blip>
          <a:srcRect/>
          <a:stretch/>
        </p:blipFill>
        <p:spPr>
          <a:xfrm>
            <a:off x="10080175" y="6197775"/>
            <a:ext cx="1671761" cy="461650"/>
          </a:xfrm>
          <a:prstGeom prst="rect">
            <a:avLst/>
          </a:prstGeom>
          <a:noFill/>
          <a:ln>
            <a:noFill/>
          </a:ln>
        </p:spPr>
      </p:pic>
      <p:sp>
        <p:nvSpPr>
          <p:cNvPr id="98" name="Google Shape;98;p16"/>
          <p:cNvSpPr txBox="1">
            <a:spLocks noGrp="1"/>
          </p:cNvSpPr>
          <p:nvPr>
            <p:ph type="ctrTitle"/>
          </p:nvPr>
        </p:nvSpPr>
        <p:spPr>
          <a:xfrm>
            <a:off x="1467957" y="2053975"/>
            <a:ext cx="8612243" cy="3539400"/>
          </a:xfrm>
          <a:prstGeom prst="rect">
            <a:avLst/>
          </a:prstGeom>
        </p:spPr>
        <p:txBody>
          <a:bodyPr spcFirstLastPara="1" wrap="square" lIns="0" tIns="0" rIns="0" bIns="0" anchor="b" anchorCtr="0">
            <a:normAutofit/>
          </a:bodyPr>
          <a:lstStyle>
            <a:lvl1pPr lvl="0" rtl="0">
              <a:spcBef>
                <a:spcPts val="0"/>
              </a:spcBef>
              <a:spcAft>
                <a:spcPts val="0"/>
              </a:spcAft>
              <a:buClr>
                <a:schemeClr val="lt2"/>
              </a:buClr>
              <a:buSzPts val="6900"/>
              <a:buNone/>
              <a:defRPr sz="6900">
                <a:solidFill>
                  <a:schemeClr val="lt2"/>
                </a:solidFill>
              </a:defRPr>
            </a:lvl1pPr>
            <a:lvl2pPr lvl="1" algn="ctr" rtl="0">
              <a:spcBef>
                <a:spcPts val="0"/>
              </a:spcBef>
              <a:spcAft>
                <a:spcPts val="0"/>
              </a:spcAft>
              <a:buClr>
                <a:schemeClr val="lt2"/>
              </a:buClr>
              <a:buSzPts val="6900"/>
              <a:buNone/>
              <a:defRPr sz="6900">
                <a:solidFill>
                  <a:schemeClr val="lt2"/>
                </a:solidFill>
              </a:defRPr>
            </a:lvl2pPr>
            <a:lvl3pPr lvl="2" algn="ctr" rtl="0">
              <a:spcBef>
                <a:spcPts val="0"/>
              </a:spcBef>
              <a:spcAft>
                <a:spcPts val="0"/>
              </a:spcAft>
              <a:buClr>
                <a:schemeClr val="lt2"/>
              </a:buClr>
              <a:buSzPts val="6900"/>
              <a:buNone/>
              <a:defRPr sz="6900">
                <a:solidFill>
                  <a:schemeClr val="lt2"/>
                </a:solidFill>
              </a:defRPr>
            </a:lvl3pPr>
            <a:lvl4pPr lvl="3" algn="ctr" rtl="0">
              <a:spcBef>
                <a:spcPts val="0"/>
              </a:spcBef>
              <a:spcAft>
                <a:spcPts val="0"/>
              </a:spcAft>
              <a:buClr>
                <a:schemeClr val="lt2"/>
              </a:buClr>
              <a:buSzPts val="6900"/>
              <a:buNone/>
              <a:defRPr sz="6900">
                <a:solidFill>
                  <a:schemeClr val="lt2"/>
                </a:solidFill>
              </a:defRPr>
            </a:lvl4pPr>
            <a:lvl5pPr lvl="4" algn="ctr" rtl="0">
              <a:spcBef>
                <a:spcPts val="0"/>
              </a:spcBef>
              <a:spcAft>
                <a:spcPts val="0"/>
              </a:spcAft>
              <a:buClr>
                <a:schemeClr val="lt2"/>
              </a:buClr>
              <a:buSzPts val="6900"/>
              <a:buNone/>
              <a:defRPr sz="6900">
                <a:solidFill>
                  <a:schemeClr val="lt2"/>
                </a:solidFill>
              </a:defRPr>
            </a:lvl5pPr>
            <a:lvl6pPr lvl="5" algn="ctr" rtl="0">
              <a:spcBef>
                <a:spcPts val="0"/>
              </a:spcBef>
              <a:spcAft>
                <a:spcPts val="0"/>
              </a:spcAft>
              <a:buClr>
                <a:schemeClr val="lt2"/>
              </a:buClr>
              <a:buSzPts val="6900"/>
              <a:buNone/>
              <a:defRPr sz="6900">
                <a:solidFill>
                  <a:schemeClr val="lt2"/>
                </a:solidFill>
              </a:defRPr>
            </a:lvl6pPr>
            <a:lvl7pPr lvl="6" algn="ctr" rtl="0">
              <a:spcBef>
                <a:spcPts val="0"/>
              </a:spcBef>
              <a:spcAft>
                <a:spcPts val="0"/>
              </a:spcAft>
              <a:buClr>
                <a:schemeClr val="lt2"/>
              </a:buClr>
              <a:buSzPts val="6900"/>
              <a:buNone/>
              <a:defRPr sz="6900">
                <a:solidFill>
                  <a:schemeClr val="lt2"/>
                </a:solidFill>
              </a:defRPr>
            </a:lvl7pPr>
            <a:lvl8pPr lvl="7" algn="ctr" rtl="0">
              <a:spcBef>
                <a:spcPts val="0"/>
              </a:spcBef>
              <a:spcAft>
                <a:spcPts val="0"/>
              </a:spcAft>
              <a:buClr>
                <a:schemeClr val="lt2"/>
              </a:buClr>
              <a:buSzPts val="6900"/>
              <a:buNone/>
              <a:defRPr sz="6900">
                <a:solidFill>
                  <a:schemeClr val="lt2"/>
                </a:solidFill>
              </a:defRPr>
            </a:lvl8pPr>
            <a:lvl9pPr lvl="8" algn="ctr" rtl="0">
              <a:spcBef>
                <a:spcPts val="0"/>
              </a:spcBef>
              <a:spcAft>
                <a:spcPts val="0"/>
              </a:spcAft>
              <a:buClr>
                <a:schemeClr val="lt2"/>
              </a:buClr>
              <a:buSzPts val="6900"/>
              <a:buNone/>
              <a:defRPr sz="6900">
                <a:solidFill>
                  <a:schemeClr val="lt2"/>
                </a:solidFill>
              </a:defRPr>
            </a:lvl9pPr>
          </a:lstStyle>
          <a:p>
            <a:endParaRPr/>
          </a:p>
        </p:txBody>
      </p:sp>
      <p:sp>
        <p:nvSpPr>
          <p:cNvPr id="99" name="Google Shape;99;p16"/>
          <p:cNvSpPr txBox="1">
            <a:spLocks noGrp="1"/>
          </p:cNvSpPr>
          <p:nvPr>
            <p:ph type="subTitle" idx="1"/>
          </p:nvPr>
        </p:nvSpPr>
        <p:spPr>
          <a:xfrm>
            <a:off x="1467957" y="5999300"/>
            <a:ext cx="8460403" cy="858600"/>
          </a:xfrm>
          <a:prstGeom prst="rect">
            <a:avLst/>
          </a:prstGeom>
        </p:spPr>
        <p:txBody>
          <a:bodyPr spcFirstLastPara="1" wrap="square" lIns="0" tIns="0" rIns="0" bIns="0" anchor="ctr" anchorCtr="0">
            <a:normAutofit/>
          </a:bodyPr>
          <a:lstStyle>
            <a:lvl1pPr lvl="0" rtl="0">
              <a:lnSpc>
                <a:spcPct val="100000"/>
              </a:lnSpc>
              <a:spcBef>
                <a:spcPts val="0"/>
              </a:spcBef>
              <a:spcAft>
                <a:spcPts val="0"/>
              </a:spcAft>
              <a:buClr>
                <a:schemeClr val="lt2"/>
              </a:buClr>
              <a:buSzPts val="1900"/>
              <a:buNone/>
              <a:defRPr sz="1900" b="1">
                <a:solidFill>
                  <a:schemeClr val="lt2"/>
                </a:solidFill>
              </a:defRPr>
            </a:lvl1pPr>
            <a:lvl2pPr lvl="1" algn="ctr" rtl="0">
              <a:lnSpc>
                <a:spcPct val="100000"/>
              </a:lnSpc>
              <a:spcBef>
                <a:spcPts val="0"/>
              </a:spcBef>
              <a:spcAft>
                <a:spcPts val="0"/>
              </a:spcAft>
              <a:buClr>
                <a:schemeClr val="lt2"/>
              </a:buClr>
              <a:buSzPts val="3700"/>
              <a:buNone/>
              <a:defRPr sz="3700" b="1">
                <a:solidFill>
                  <a:schemeClr val="lt2"/>
                </a:solidFill>
              </a:defRPr>
            </a:lvl2pPr>
            <a:lvl3pPr lvl="2" algn="ctr" rtl="0">
              <a:lnSpc>
                <a:spcPct val="100000"/>
              </a:lnSpc>
              <a:spcBef>
                <a:spcPts val="0"/>
              </a:spcBef>
              <a:spcAft>
                <a:spcPts val="0"/>
              </a:spcAft>
              <a:buClr>
                <a:schemeClr val="lt2"/>
              </a:buClr>
              <a:buSzPts val="3700"/>
              <a:buNone/>
              <a:defRPr sz="3700" b="1">
                <a:solidFill>
                  <a:schemeClr val="lt2"/>
                </a:solidFill>
              </a:defRPr>
            </a:lvl3pPr>
            <a:lvl4pPr lvl="3" algn="ctr" rtl="0">
              <a:lnSpc>
                <a:spcPct val="100000"/>
              </a:lnSpc>
              <a:spcBef>
                <a:spcPts val="0"/>
              </a:spcBef>
              <a:spcAft>
                <a:spcPts val="0"/>
              </a:spcAft>
              <a:buClr>
                <a:schemeClr val="lt2"/>
              </a:buClr>
              <a:buSzPts val="3700"/>
              <a:buNone/>
              <a:defRPr sz="3700" b="1">
                <a:solidFill>
                  <a:schemeClr val="lt2"/>
                </a:solidFill>
              </a:defRPr>
            </a:lvl4pPr>
            <a:lvl5pPr lvl="4" algn="ctr" rtl="0">
              <a:lnSpc>
                <a:spcPct val="100000"/>
              </a:lnSpc>
              <a:spcBef>
                <a:spcPts val="0"/>
              </a:spcBef>
              <a:spcAft>
                <a:spcPts val="0"/>
              </a:spcAft>
              <a:buClr>
                <a:schemeClr val="lt2"/>
              </a:buClr>
              <a:buSzPts val="3700"/>
              <a:buNone/>
              <a:defRPr sz="3700" b="1">
                <a:solidFill>
                  <a:schemeClr val="lt2"/>
                </a:solidFill>
              </a:defRPr>
            </a:lvl5pPr>
            <a:lvl6pPr lvl="5" algn="ctr" rtl="0">
              <a:lnSpc>
                <a:spcPct val="100000"/>
              </a:lnSpc>
              <a:spcBef>
                <a:spcPts val="0"/>
              </a:spcBef>
              <a:spcAft>
                <a:spcPts val="0"/>
              </a:spcAft>
              <a:buClr>
                <a:schemeClr val="lt2"/>
              </a:buClr>
              <a:buSzPts val="3700"/>
              <a:buNone/>
              <a:defRPr sz="3700" b="1">
                <a:solidFill>
                  <a:schemeClr val="lt2"/>
                </a:solidFill>
              </a:defRPr>
            </a:lvl6pPr>
            <a:lvl7pPr lvl="6" algn="ctr" rtl="0">
              <a:lnSpc>
                <a:spcPct val="100000"/>
              </a:lnSpc>
              <a:spcBef>
                <a:spcPts val="0"/>
              </a:spcBef>
              <a:spcAft>
                <a:spcPts val="0"/>
              </a:spcAft>
              <a:buClr>
                <a:schemeClr val="lt2"/>
              </a:buClr>
              <a:buSzPts val="3700"/>
              <a:buNone/>
              <a:defRPr sz="3700" b="1">
                <a:solidFill>
                  <a:schemeClr val="lt2"/>
                </a:solidFill>
              </a:defRPr>
            </a:lvl7pPr>
            <a:lvl8pPr lvl="7" algn="ctr" rtl="0">
              <a:lnSpc>
                <a:spcPct val="100000"/>
              </a:lnSpc>
              <a:spcBef>
                <a:spcPts val="0"/>
              </a:spcBef>
              <a:spcAft>
                <a:spcPts val="0"/>
              </a:spcAft>
              <a:buClr>
                <a:schemeClr val="lt2"/>
              </a:buClr>
              <a:buSzPts val="3700"/>
              <a:buNone/>
              <a:defRPr sz="3700" b="1">
                <a:solidFill>
                  <a:schemeClr val="lt2"/>
                </a:solidFill>
              </a:defRPr>
            </a:lvl8pPr>
            <a:lvl9pPr lvl="8" algn="ctr" rtl="0">
              <a:lnSpc>
                <a:spcPct val="100000"/>
              </a:lnSpc>
              <a:spcBef>
                <a:spcPts val="0"/>
              </a:spcBef>
              <a:spcAft>
                <a:spcPts val="0"/>
              </a:spcAft>
              <a:buClr>
                <a:schemeClr val="lt2"/>
              </a:buClr>
              <a:buSzPts val="3700"/>
              <a:buNone/>
              <a:defRPr sz="3700" b="1">
                <a:solidFill>
                  <a:schemeClr val="lt2"/>
                </a:solidFill>
              </a:defRPr>
            </a:lvl9pPr>
          </a:lstStyle>
          <a:p>
            <a:endParaRPr/>
          </a:p>
        </p:txBody>
      </p:sp>
      <p:cxnSp>
        <p:nvCxnSpPr>
          <p:cNvPr id="100" name="Google Shape;100;p16"/>
          <p:cNvCxnSpPr/>
          <p:nvPr/>
        </p:nvCxnSpPr>
        <p:spPr>
          <a:xfrm rot="10800000">
            <a:off x="0" y="5943600"/>
            <a:ext cx="12195176" cy="0"/>
          </a:xfrm>
          <a:prstGeom prst="straightConnector1">
            <a:avLst/>
          </a:prstGeom>
          <a:noFill/>
          <a:ln w="114300" cap="flat" cmpd="sng">
            <a:solidFill>
              <a:srgbClr val="FFFFFF"/>
            </a:solidFill>
            <a:prstDash val="solid"/>
            <a:miter lim="8000"/>
            <a:headEnd type="none" w="sm" len="sm"/>
            <a:tailEnd type="none" w="sm" len="sm"/>
          </a:ln>
        </p:spPr>
      </p:cxnSp>
      <p:cxnSp>
        <p:nvCxnSpPr>
          <p:cNvPr id="101" name="Google Shape;101;p16"/>
          <p:cNvCxnSpPr/>
          <p:nvPr/>
        </p:nvCxnSpPr>
        <p:spPr>
          <a:xfrm>
            <a:off x="914638" y="0"/>
            <a:ext cx="0" cy="6865200"/>
          </a:xfrm>
          <a:prstGeom prst="straightConnector1">
            <a:avLst/>
          </a:prstGeom>
          <a:noFill/>
          <a:ln w="114300" cap="flat" cmpd="sng">
            <a:solidFill>
              <a:srgbClr val="FFFFFF"/>
            </a:solidFill>
            <a:prstDash val="solid"/>
            <a:miter lim="8000"/>
            <a:headEnd type="none" w="sm" len="sm"/>
            <a:tailEnd type="none" w="sm" len="sm"/>
          </a:ln>
        </p:spPr>
      </p:cxnSp>
    </p:spTree>
    <p:extLst>
      <p:ext uri="{BB962C8B-B14F-4D97-AF65-F5344CB8AC3E}">
        <p14:creationId xmlns:p14="http://schemas.microsoft.com/office/powerpoint/2010/main" val="1053197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HC Green-Wood Racquet">
  <p:cSld name="Title-HC Green-Wood Racquet">
    <p:bg>
      <p:bgPr>
        <a:solidFill>
          <a:schemeClr val="lt2"/>
        </a:solidFill>
        <a:effectLst/>
      </p:bgPr>
    </p:bg>
    <p:spTree>
      <p:nvGrpSpPr>
        <p:cNvPr id="1" name="Shape 102"/>
        <p:cNvGrpSpPr/>
        <p:nvPr/>
      </p:nvGrpSpPr>
      <p:grpSpPr>
        <a:xfrm>
          <a:off x="0" y="0"/>
          <a:ext cx="0" cy="0"/>
          <a:chOff x="0" y="0"/>
          <a:chExt cx="0" cy="0"/>
        </a:xfrm>
      </p:grpSpPr>
      <p:pic>
        <p:nvPicPr>
          <p:cNvPr id="103" name="Google Shape;103;p17"/>
          <p:cNvPicPr preferRelativeResize="0"/>
          <p:nvPr/>
        </p:nvPicPr>
        <p:blipFill rotWithShape="1">
          <a:blip r:embed="rId2">
            <a:alphaModFix/>
          </a:blip>
          <a:srcRect/>
          <a:stretch/>
        </p:blipFill>
        <p:spPr>
          <a:xfrm>
            <a:off x="10080175" y="6197775"/>
            <a:ext cx="1671761" cy="461650"/>
          </a:xfrm>
          <a:prstGeom prst="rect">
            <a:avLst/>
          </a:prstGeom>
          <a:noFill/>
          <a:ln>
            <a:noFill/>
          </a:ln>
        </p:spPr>
      </p:pic>
      <p:sp>
        <p:nvSpPr>
          <p:cNvPr id="104" name="Google Shape;104;p17"/>
          <p:cNvSpPr txBox="1">
            <a:spLocks noGrp="1"/>
          </p:cNvSpPr>
          <p:nvPr>
            <p:ph type="ctrTitle"/>
          </p:nvPr>
        </p:nvSpPr>
        <p:spPr>
          <a:xfrm>
            <a:off x="1467957" y="2053975"/>
            <a:ext cx="8612243" cy="3539400"/>
          </a:xfrm>
          <a:prstGeom prst="rect">
            <a:avLst/>
          </a:prstGeom>
        </p:spPr>
        <p:txBody>
          <a:bodyPr spcFirstLastPara="1" wrap="square" lIns="0" tIns="0" rIns="0" bIns="0" anchor="b" anchorCtr="0">
            <a:normAutofit/>
          </a:bodyPr>
          <a:lstStyle>
            <a:lvl1pPr lvl="0" rtl="0">
              <a:spcBef>
                <a:spcPts val="0"/>
              </a:spcBef>
              <a:spcAft>
                <a:spcPts val="0"/>
              </a:spcAft>
              <a:buClr>
                <a:schemeClr val="accent2"/>
              </a:buClr>
              <a:buSzPts val="6900"/>
              <a:buNone/>
              <a:defRPr sz="6900">
                <a:solidFill>
                  <a:schemeClr val="accent2"/>
                </a:solidFill>
              </a:defRPr>
            </a:lvl1pPr>
            <a:lvl2pPr lvl="1" algn="ctr" rtl="0">
              <a:spcBef>
                <a:spcPts val="0"/>
              </a:spcBef>
              <a:spcAft>
                <a:spcPts val="0"/>
              </a:spcAft>
              <a:buClr>
                <a:schemeClr val="accent2"/>
              </a:buClr>
              <a:buSzPts val="6900"/>
              <a:buNone/>
              <a:defRPr sz="6900">
                <a:solidFill>
                  <a:schemeClr val="accent2"/>
                </a:solidFill>
              </a:defRPr>
            </a:lvl2pPr>
            <a:lvl3pPr lvl="2" algn="ctr" rtl="0">
              <a:spcBef>
                <a:spcPts val="0"/>
              </a:spcBef>
              <a:spcAft>
                <a:spcPts val="0"/>
              </a:spcAft>
              <a:buClr>
                <a:schemeClr val="accent2"/>
              </a:buClr>
              <a:buSzPts val="6900"/>
              <a:buNone/>
              <a:defRPr sz="6900">
                <a:solidFill>
                  <a:schemeClr val="accent2"/>
                </a:solidFill>
              </a:defRPr>
            </a:lvl3pPr>
            <a:lvl4pPr lvl="3" algn="ctr" rtl="0">
              <a:spcBef>
                <a:spcPts val="0"/>
              </a:spcBef>
              <a:spcAft>
                <a:spcPts val="0"/>
              </a:spcAft>
              <a:buClr>
                <a:schemeClr val="accent2"/>
              </a:buClr>
              <a:buSzPts val="6900"/>
              <a:buNone/>
              <a:defRPr sz="6900">
                <a:solidFill>
                  <a:schemeClr val="accent2"/>
                </a:solidFill>
              </a:defRPr>
            </a:lvl4pPr>
            <a:lvl5pPr lvl="4" algn="ctr" rtl="0">
              <a:spcBef>
                <a:spcPts val="0"/>
              </a:spcBef>
              <a:spcAft>
                <a:spcPts val="0"/>
              </a:spcAft>
              <a:buClr>
                <a:schemeClr val="accent2"/>
              </a:buClr>
              <a:buSzPts val="6900"/>
              <a:buNone/>
              <a:defRPr sz="6900">
                <a:solidFill>
                  <a:schemeClr val="accent2"/>
                </a:solidFill>
              </a:defRPr>
            </a:lvl5pPr>
            <a:lvl6pPr lvl="5" algn="ctr" rtl="0">
              <a:spcBef>
                <a:spcPts val="0"/>
              </a:spcBef>
              <a:spcAft>
                <a:spcPts val="0"/>
              </a:spcAft>
              <a:buClr>
                <a:schemeClr val="accent2"/>
              </a:buClr>
              <a:buSzPts val="6900"/>
              <a:buNone/>
              <a:defRPr sz="6900">
                <a:solidFill>
                  <a:schemeClr val="accent2"/>
                </a:solidFill>
              </a:defRPr>
            </a:lvl6pPr>
            <a:lvl7pPr lvl="6" algn="ctr" rtl="0">
              <a:spcBef>
                <a:spcPts val="0"/>
              </a:spcBef>
              <a:spcAft>
                <a:spcPts val="0"/>
              </a:spcAft>
              <a:buClr>
                <a:schemeClr val="accent2"/>
              </a:buClr>
              <a:buSzPts val="6900"/>
              <a:buNone/>
              <a:defRPr sz="6900">
                <a:solidFill>
                  <a:schemeClr val="accent2"/>
                </a:solidFill>
              </a:defRPr>
            </a:lvl7pPr>
            <a:lvl8pPr lvl="7" algn="ctr" rtl="0">
              <a:spcBef>
                <a:spcPts val="0"/>
              </a:spcBef>
              <a:spcAft>
                <a:spcPts val="0"/>
              </a:spcAft>
              <a:buClr>
                <a:schemeClr val="accent2"/>
              </a:buClr>
              <a:buSzPts val="6900"/>
              <a:buNone/>
              <a:defRPr sz="6900">
                <a:solidFill>
                  <a:schemeClr val="accent2"/>
                </a:solidFill>
              </a:defRPr>
            </a:lvl8pPr>
            <a:lvl9pPr lvl="8" algn="ctr" rtl="0">
              <a:spcBef>
                <a:spcPts val="0"/>
              </a:spcBef>
              <a:spcAft>
                <a:spcPts val="0"/>
              </a:spcAft>
              <a:buClr>
                <a:schemeClr val="accent2"/>
              </a:buClr>
              <a:buSzPts val="6900"/>
              <a:buNone/>
              <a:defRPr sz="6900">
                <a:solidFill>
                  <a:schemeClr val="accent2"/>
                </a:solidFill>
              </a:defRPr>
            </a:lvl9pPr>
          </a:lstStyle>
          <a:p>
            <a:endParaRPr/>
          </a:p>
        </p:txBody>
      </p:sp>
      <p:sp>
        <p:nvSpPr>
          <p:cNvPr id="105" name="Google Shape;105;p17"/>
          <p:cNvSpPr txBox="1">
            <a:spLocks noGrp="1"/>
          </p:cNvSpPr>
          <p:nvPr>
            <p:ph type="subTitle" idx="1"/>
          </p:nvPr>
        </p:nvSpPr>
        <p:spPr>
          <a:xfrm>
            <a:off x="1467957" y="5999300"/>
            <a:ext cx="8460403" cy="858600"/>
          </a:xfrm>
          <a:prstGeom prst="rect">
            <a:avLst/>
          </a:prstGeom>
        </p:spPr>
        <p:txBody>
          <a:bodyPr spcFirstLastPara="1" wrap="square" lIns="0" tIns="0" rIns="0" bIns="0" anchor="ctr" anchorCtr="0">
            <a:normAutofit/>
          </a:bodyPr>
          <a:lstStyle>
            <a:lvl1pPr lvl="0" rtl="0">
              <a:lnSpc>
                <a:spcPct val="100000"/>
              </a:lnSpc>
              <a:spcBef>
                <a:spcPts val="0"/>
              </a:spcBef>
              <a:spcAft>
                <a:spcPts val="0"/>
              </a:spcAft>
              <a:buClr>
                <a:schemeClr val="accent2"/>
              </a:buClr>
              <a:buSzPts val="1900"/>
              <a:buNone/>
              <a:defRPr sz="1900" b="1">
                <a:solidFill>
                  <a:schemeClr val="accent2"/>
                </a:solidFill>
              </a:defRPr>
            </a:lvl1pPr>
            <a:lvl2pPr lvl="1" algn="ctr" rtl="0">
              <a:lnSpc>
                <a:spcPct val="100000"/>
              </a:lnSpc>
              <a:spcBef>
                <a:spcPts val="0"/>
              </a:spcBef>
              <a:spcAft>
                <a:spcPts val="0"/>
              </a:spcAft>
              <a:buClr>
                <a:schemeClr val="accent2"/>
              </a:buClr>
              <a:buSzPts val="3700"/>
              <a:buNone/>
              <a:defRPr sz="3700">
                <a:solidFill>
                  <a:schemeClr val="accent2"/>
                </a:solidFill>
              </a:defRPr>
            </a:lvl2pPr>
            <a:lvl3pPr lvl="2" algn="ctr" rtl="0">
              <a:lnSpc>
                <a:spcPct val="100000"/>
              </a:lnSpc>
              <a:spcBef>
                <a:spcPts val="0"/>
              </a:spcBef>
              <a:spcAft>
                <a:spcPts val="0"/>
              </a:spcAft>
              <a:buClr>
                <a:schemeClr val="accent2"/>
              </a:buClr>
              <a:buSzPts val="3700"/>
              <a:buNone/>
              <a:defRPr sz="3700">
                <a:solidFill>
                  <a:schemeClr val="accent2"/>
                </a:solidFill>
              </a:defRPr>
            </a:lvl3pPr>
            <a:lvl4pPr lvl="3" algn="ctr" rtl="0">
              <a:lnSpc>
                <a:spcPct val="100000"/>
              </a:lnSpc>
              <a:spcBef>
                <a:spcPts val="0"/>
              </a:spcBef>
              <a:spcAft>
                <a:spcPts val="0"/>
              </a:spcAft>
              <a:buClr>
                <a:schemeClr val="accent2"/>
              </a:buClr>
              <a:buSzPts val="3700"/>
              <a:buNone/>
              <a:defRPr sz="3700">
                <a:solidFill>
                  <a:schemeClr val="accent2"/>
                </a:solidFill>
              </a:defRPr>
            </a:lvl4pPr>
            <a:lvl5pPr lvl="4" algn="ctr" rtl="0">
              <a:lnSpc>
                <a:spcPct val="100000"/>
              </a:lnSpc>
              <a:spcBef>
                <a:spcPts val="0"/>
              </a:spcBef>
              <a:spcAft>
                <a:spcPts val="0"/>
              </a:spcAft>
              <a:buClr>
                <a:schemeClr val="accent2"/>
              </a:buClr>
              <a:buSzPts val="3700"/>
              <a:buNone/>
              <a:defRPr sz="3700">
                <a:solidFill>
                  <a:schemeClr val="accent2"/>
                </a:solidFill>
              </a:defRPr>
            </a:lvl5pPr>
            <a:lvl6pPr lvl="5" algn="ctr" rtl="0">
              <a:lnSpc>
                <a:spcPct val="100000"/>
              </a:lnSpc>
              <a:spcBef>
                <a:spcPts val="0"/>
              </a:spcBef>
              <a:spcAft>
                <a:spcPts val="0"/>
              </a:spcAft>
              <a:buClr>
                <a:schemeClr val="accent2"/>
              </a:buClr>
              <a:buSzPts val="3700"/>
              <a:buNone/>
              <a:defRPr sz="3700">
                <a:solidFill>
                  <a:schemeClr val="accent2"/>
                </a:solidFill>
              </a:defRPr>
            </a:lvl6pPr>
            <a:lvl7pPr lvl="6" algn="ctr" rtl="0">
              <a:lnSpc>
                <a:spcPct val="100000"/>
              </a:lnSpc>
              <a:spcBef>
                <a:spcPts val="0"/>
              </a:spcBef>
              <a:spcAft>
                <a:spcPts val="0"/>
              </a:spcAft>
              <a:buClr>
                <a:schemeClr val="accent2"/>
              </a:buClr>
              <a:buSzPts val="3700"/>
              <a:buNone/>
              <a:defRPr sz="3700">
                <a:solidFill>
                  <a:schemeClr val="accent2"/>
                </a:solidFill>
              </a:defRPr>
            </a:lvl7pPr>
            <a:lvl8pPr lvl="7" algn="ctr" rtl="0">
              <a:lnSpc>
                <a:spcPct val="100000"/>
              </a:lnSpc>
              <a:spcBef>
                <a:spcPts val="0"/>
              </a:spcBef>
              <a:spcAft>
                <a:spcPts val="0"/>
              </a:spcAft>
              <a:buClr>
                <a:schemeClr val="accent2"/>
              </a:buClr>
              <a:buSzPts val="3700"/>
              <a:buNone/>
              <a:defRPr sz="3700">
                <a:solidFill>
                  <a:schemeClr val="accent2"/>
                </a:solidFill>
              </a:defRPr>
            </a:lvl8pPr>
            <a:lvl9pPr lvl="8" algn="ctr" rtl="0">
              <a:lnSpc>
                <a:spcPct val="100000"/>
              </a:lnSpc>
              <a:spcBef>
                <a:spcPts val="0"/>
              </a:spcBef>
              <a:spcAft>
                <a:spcPts val="0"/>
              </a:spcAft>
              <a:buClr>
                <a:schemeClr val="accent2"/>
              </a:buClr>
              <a:buSzPts val="3700"/>
              <a:buNone/>
              <a:defRPr sz="3700">
                <a:solidFill>
                  <a:schemeClr val="accent2"/>
                </a:solidFill>
              </a:defRPr>
            </a:lvl9pPr>
          </a:lstStyle>
          <a:p>
            <a:endParaRPr/>
          </a:p>
        </p:txBody>
      </p:sp>
      <p:cxnSp>
        <p:nvCxnSpPr>
          <p:cNvPr id="106" name="Google Shape;106;p17"/>
          <p:cNvCxnSpPr/>
          <p:nvPr/>
        </p:nvCxnSpPr>
        <p:spPr>
          <a:xfrm rot="10800000">
            <a:off x="0" y="5943600"/>
            <a:ext cx="12195176" cy="0"/>
          </a:xfrm>
          <a:prstGeom prst="straightConnector1">
            <a:avLst/>
          </a:prstGeom>
          <a:noFill/>
          <a:ln w="114300" cap="flat" cmpd="sng">
            <a:solidFill>
              <a:srgbClr val="FFFFFF"/>
            </a:solidFill>
            <a:prstDash val="solid"/>
            <a:miter lim="8000"/>
            <a:headEnd type="none" w="sm" len="sm"/>
            <a:tailEnd type="none" w="sm" len="sm"/>
          </a:ln>
        </p:spPr>
      </p:cxnSp>
      <p:cxnSp>
        <p:nvCxnSpPr>
          <p:cNvPr id="107" name="Google Shape;107;p17"/>
          <p:cNvCxnSpPr/>
          <p:nvPr/>
        </p:nvCxnSpPr>
        <p:spPr>
          <a:xfrm>
            <a:off x="914638" y="0"/>
            <a:ext cx="0" cy="6865200"/>
          </a:xfrm>
          <a:prstGeom prst="straightConnector1">
            <a:avLst/>
          </a:prstGeom>
          <a:noFill/>
          <a:ln w="114300" cap="flat" cmpd="sng">
            <a:solidFill>
              <a:srgbClr val="FFFFFF"/>
            </a:solidFill>
            <a:prstDash val="solid"/>
            <a:miter lim="8000"/>
            <a:headEnd type="none" w="sm" len="sm"/>
            <a:tailEnd type="none" w="sm" len="sm"/>
          </a:ln>
        </p:spPr>
      </p:cxnSp>
    </p:spTree>
    <p:extLst>
      <p:ext uri="{BB962C8B-B14F-4D97-AF65-F5344CB8AC3E}">
        <p14:creationId xmlns:p14="http://schemas.microsoft.com/office/powerpoint/2010/main" val="40215920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Freshball-HC Green">
  <p:cSld name="Title-Freshball-HC Green">
    <p:bg>
      <p:bgPr>
        <a:solidFill>
          <a:schemeClr val="accent1"/>
        </a:solidFill>
        <a:effectLst/>
      </p:bgPr>
    </p:bg>
    <p:spTree>
      <p:nvGrpSpPr>
        <p:cNvPr id="1" name="Shape 108"/>
        <p:cNvGrpSpPr/>
        <p:nvPr/>
      </p:nvGrpSpPr>
      <p:grpSpPr>
        <a:xfrm>
          <a:off x="0" y="0"/>
          <a:ext cx="0" cy="0"/>
          <a:chOff x="0" y="0"/>
          <a:chExt cx="0" cy="0"/>
        </a:xfrm>
      </p:grpSpPr>
      <p:pic>
        <p:nvPicPr>
          <p:cNvPr id="109" name="Google Shape;109;p18"/>
          <p:cNvPicPr preferRelativeResize="0"/>
          <p:nvPr/>
        </p:nvPicPr>
        <p:blipFill rotWithShape="1">
          <a:blip r:embed="rId2">
            <a:alphaModFix/>
          </a:blip>
          <a:srcRect/>
          <a:stretch/>
        </p:blipFill>
        <p:spPr>
          <a:xfrm>
            <a:off x="10080175" y="6197775"/>
            <a:ext cx="1671761" cy="461650"/>
          </a:xfrm>
          <a:prstGeom prst="rect">
            <a:avLst/>
          </a:prstGeom>
          <a:noFill/>
          <a:ln>
            <a:noFill/>
          </a:ln>
        </p:spPr>
      </p:pic>
      <p:sp>
        <p:nvSpPr>
          <p:cNvPr id="110" name="Google Shape;110;p18"/>
          <p:cNvSpPr txBox="1">
            <a:spLocks noGrp="1"/>
          </p:cNvSpPr>
          <p:nvPr>
            <p:ph type="ctrTitle"/>
          </p:nvPr>
        </p:nvSpPr>
        <p:spPr>
          <a:xfrm>
            <a:off x="1467957" y="2053975"/>
            <a:ext cx="8612243" cy="3539400"/>
          </a:xfrm>
          <a:prstGeom prst="rect">
            <a:avLst/>
          </a:prstGeom>
        </p:spPr>
        <p:txBody>
          <a:bodyPr spcFirstLastPara="1" wrap="square" lIns="0" tIns="0" rIns="0" bIns="0" anchor="b" anchorCtr="0">
            <a:normAutofit/>
          </a:bodyPr>
          <a:lstStyle>
            <a:lvl1pPr lvl="0" rtl="0">
              <a:spcBef>
                <a:spcPts val="0"/>
              </a:spcBef>
              <a:spcAft>
                <a:spcPts val="0"/>
              </a:spcAft>
              <a:buClr>
                <a:schemeClr val="lt2"/>
              </a:buClr>
              <a:buSzPts val="6900"/>
              <a:buNone/>
              <a:defRPr sz="6900">
                <a:solidFill>
                  <a:schemeClr val="lt2"/>
                </a:solidFill>
              </a:defRPr>
            </a:lvl1pPr>
            <a:lvl2pPr lvl="1" algn="ctr" rtl="0">
              <a:spcBef>
                <a:spcPts val="0"/>
              </a:spcBef>
              <a:spcAft>
                <a:spcPts val="0"/>
              </a:spcAft>
              <a:buClr>
                <a:schemeClr val="lt2"/>
              </a:buClr>
              <a:buSzPts val="6900"/>
              <a:buNone/>
              <a:defRPr sz="6900">
                <a:solidFill>
                  <a:schemeClr val="lt2"/>
                </a:solidFill>
              </a:defRPr>
            </a:lvl2pPr>
            <a:lvl3pPr lvl="2" algn="ctr" rtl="0">
              <a:spcBef>
                <a:spcPts val="0"/>
              </a:spcBef>
              <a:spcAft>
                <a:spcPts val="0"/>
              </a:spcAft>
              <a:buClr>
                <a:schemeClr val="lt2"/>
              </a:buClr>
              <a:buSzPts val="6900"/>
              <a:buNone/>
              <a:defRPr sz="6900">
                <a:solidFill>
                  <a:schemeClr val="lt2"/>
                </a:solidFill>
              </a:defRPr>
            </a:lvl3pPr>
            <a:lvl4pPr lvl="3" algn="ctr" rtl="0">
              <a:spcBef>
                <a:spcPts val="0"/>
              </a:spcBef>
              <a:spcAft>
                <a:spcPts val="0"/>
              </a:spcAft>
              <a:buClr>
                <a:schemeClr val="lt2"/>
              </a:buClr>
              <a:buSzPts val="6900"/>
              <a:buNone/>
              <a:defRPr sz="6900">
                <a:solidFill>
                  <a:schemeClr val="lt2"/>
                </a:solidFill>
              </a:defRPr>
            </a:lvl4pPr>
            <a:lvl5pPr lvl="4" algn="ctr" rtl="0">
              <a:spcBef>
                <a:spcPts val="0"/>
              </a:spcBef>
              <a:spcAft>
                <a:spcPts val="0"/>
              </a:spcAft>
              <a:buClr>
                <a:schemeClr val="lt2"/>
              </a:buClr>
              <a:buSzPts val="6900"/>
              <a:buNone/>
              <a:defRPr sz="6900">
                <a:solidFill>
                  <a:schemeClr val="lt2"/>
                </a:solidFill>
              </a:defRPr>
            </a:lvl5pPr>
            <a:lvl6pPr lvl="5" algn="ctr" rtl="0">
              <a:spcBef>
                <a:spcPts val="0"/>
              </a:spcBef>
              <a:spcAft>
                <a:spcPts val="0"/>
              </a:spcAft>
              <a:buClr>
                <a:schemeClr val="lt2"/>
              </a:buClr>
              <a:buSzPts val="6900"/>
              <a:buNone/>
              <a:defRPr sz="6900">
                <a:solidFill>
                  <a:schemeClr val="lt2"/>
                </a:solidFill>
              </a:defRPr>
            </a:lvl6pPr>
            <a:lvl7pPr lvl="6" algn="ctr" rtl="0">
              <a:spcBef>
                <a:spcPts val="0"/>
              </a:spcBef>
              <a:spcAft>
                <a:spcPts val="0"/>
              </a:spcAft>
              <a:buClr>
                <a:schemeClr val="lt2"/>
              </a:buClr>
              <a:buSzPts val="6900"/>
              <a:buNone/>
              <a:defRPr sz="6900">
                <a:solidFill>
                  <a:schemeClr val="lt2"/>
                </a:solidFill>
              </a:defRPr>
            </a:lvl7pPr>
            <a:lvl8pPr lvl="7" algn="ctr" rtl="0">
              <a:spcBef>
                <a:spcPts val="0"/>
              </a:spcBef>
              <a:spcAft>
                <a:spcPts val="0"/>
              </a:spcAft>
              <a:buClr>
                <a:schemeClr val="lt2"/>
              </a:buClr>
              <a:buSzPts val="6900"/>
              <a:buNone/>
              <a:defRPr sz="6900">
                <a:solidFill>
                  <a:schemeClr val="lt2"/>
                </a:solidFill>
              </a:defRPr>
            </a:lvl8pPr>
            <a:lvl9pPr lvl="8" algn="ctr" rtl="0">
              <a:spcBef>
                <a:spcPts val="0"/>
              </a:spcBef>
              <a:spcAft>
                <a:spcPts val="0"/>
              </a:spcAft>
              <a:buClr>
                <a:schemeClr val="lt2"/>
              </a:buClr>
              <a:buSzPts val="6900"/>
              <a:buNone/>
              <a:defRPr sz="6900">
                <a:solidFill>
                  <a:schemeClr val="lt2"/>
                </a:solidFill>
              </a:defRPr>
            </a:lvl9pPr>
          </a:lstStyle>
          <a:p>
            <a:endParaRPr/>
          </a:p>
        </p:txBody>
      </p:sp>
      <p:sp>
        <p:nvSpPr>
          <p:cNvPr id="111" name="Google Shape;111;p18"/>
          <p:cNvSpPr txBox="1">
            <a:spLocks noGrp="1"/>
          </p:cNvSpPr>
          <p:nvPr>
            <p:ph type="subTitle" idx="1"/>
          </p:nvPr>
        </p:nvSpPr>
        <p:spPr>
          <a:xfrm>
            <a:off x="1467957" y="5999300"/>
            <a:ext cx="8460403" cy="858600"/>
          </a:xfrm>
          <a:prstGeom prst="rect">
            <a:avLst/>
          </a:prstGeom>
        </p:spPr>
        <p:txBody>
          <a:bodyPr spcFirstLastPara="1" wrap="square" lIns="0" tIns="0" rIns="0" bIns="0" anchor="ctr" anchorCtr="0">
            <a:normAutofit/>
          </a:bodyPr>
          <a:lstStyle>
            <a:lvl1pPr lvl="0" rtl="0">
              <a:lnSpc>
                <a:spcPct val="100000"/>
              </a:lnSpc>
              <a:spcBef>
                <a:spcPts val="0"/>
              </a:spcBef>
              <a:spcAft>
                <a:spcPts val="0"/>
              </a:spcAft>
              <a:buClr>
                <a:schemeClr val="lt2"/>
              </a:buClr>
              <a:buSzPts val="1900"/>
              <a:buNone/>
              <a:defRPr sz="1900" b="1">
                <a:solidFill>
                  <a:schemeClr val="lt2"/>
                </a:solidFill>
              </a:defRPr>
            </a:lvl1pPr>
            <a:lvl2pPr lvl="1" algn="ctr" rtl="0">
              <a:lnSpc>
                <a:spcPct val="100000"/>
              </a:lnSpc>
              <a:spcBef>
                <a:spcPts val="0"/>
              </a:spcBef>
              <a:spcAft>
                <a:spcPts val="0"/>
              </a:spcAft>
              <a:buClr>
                <a:schemeClr val="lt2"/>
              </a:buClr>
              <a:buSzPts val="3700"/>
              <a:buNone/>
              <a:defRPr sz="3700">
                <a:solidFill>
                  <a:schemeClr val="lt2"/>
                </a:solidFill>
              </a:defRPr>
            </a:lvl2pPr>
            <a:lvl3pPr lvl="2" algn="ctr" rtl="0">
              <a:lnSpc>
                <a:spcPct val="100000"/>
              </a:lnSpc>
              <a:spcBef>
                <a:spcPts val="0"/>
              </a:spcBef>
              <a:spcAft>
                <a:spcPts val="0"/>
              </a:spcAft>
              <a:buClr>
                <a:schemeClr val="lt2"/>
              </a:buClr>
              <a:buSzPts val="3700"/>
              <a:buNone/>
              <a:defRPr sz="3700">
                <a:solidFill>
                  <a:schemeClr val="lt2"/>
                </a:solidFill>
              </a:defRPr>
            </a:lvl3pPr>
            <a:lvl4pPr lvl="3" algn="ctr" rtl="0">
              <a:lnSpc>
                <a:spcPct val="100000"/>
              </a:lnSpc>
              <a:spcBef>
                <a:spcPts val="0"/>
              </a:spcBef>
              <a:spcAft>
                <a:spcPts val="0"/>
              </a:spcAft>
              <a:buClr>
                <a:schemeClr val="lt2"/>
              </a:buClr>
              <a:buSzPts val="3700"/>
              <a:buNone/>
              <a:defRPr sz="3700">
                <a:solidFill>
                  <a:schemeClr val="lt2"/>
                </a:solidFill>
              </a:defRPr>
            </a:lvl4pPr>
            <a:lvl5pPr lvl="4" algn="ctr" rtl="0">
              <a:lnSpc>
                <a:spcPct val="100000"/>
              </a:lnSpc>
              <a:spcBef>
                <a:spcPts val="0"/>
              </a:spcBef>
              <a:spcAft>
                <a:spcPts val="0"/>
              </a:spcAft>
              <a:buClr>
                <a:schemeClr val="lt2"/>
              </a:buClr>
              <a:buSzPts val="3700"/>
              <a:buNone/>
              <a:defRPr sz="3700">
                <a:solidFill>
                  <a:schemeClr val="lt2"/>
                </a:solidFill>
              </a:defRPr>
            </a:lvl5pPr>
            <a:lvl6pPr lvl="5" algn="ctr" rtl="0">
              <a:lnSpc>
                <a:spcPct val="100000"/>
              </a:lnSpc>
              <a:spcBef>
                <a:spcPts val="0"/>
              </a:spcBef>
              <a:spcAft>
                <a:spcPts val="0"/>
              </a:spcAft>
              <a:buClr>
                <a:schemeClr val="lt2"/>
              </a:buClr>
              <a:buSzPts val="3700"/>
              <a:buNone/>
              <a:defRPr sz="3700">
                <a:solidFill>
                  <a:schemeClr val="lt2"/>
                </a:solidFill>
              </a:defRPr>
            </a:lvl6pPr>
            <a:lvl7pPr lvl="6" algn="ctr" rtl="0">
              <a:lnSpc>
                <a:spcPct val="100000"/>
              </a:lnSpc>
              <a:spcBef>
                <a:spcPts val="0"/>
              </a:spcBef>
              <a:spcAft>
                <a:spcPts val="0"/>
              </a:spcAft>
              <a:buClr>
                <a:schemeClr val="lt2"/>
              </a:buClr>
              <a:buSzPts val="3700"/>
              <a:buNone/>
              <a:defRPr sz="3700">
                <a:solidFill>
                  <a:schemeClr val="lt2"/>
                </a:solidFill>
              </a:defRPr>
            </a:lvl7pPr>
            <a:lvl8pPr lvl="7" algn="ctr" rtl="0">
              <a:lnSpc>
                <a:spcPct val="100000"/>
              </a:lnSpc>
              <a:spcBef>
                <a:spcPts val="0"/>
              </a:spcBef>
              <a:spcAft>
                <a:spcPts val="0"/>
              </a:spcAft>
              <a:buClr>
                <a:schemeClr val="lt2"/>
              </a:buClr>
              <a:buSzPts val="3700"/>
              <a:buNone/>
              <a:defRPr sz="3700">
                <a:solidFill>
                  <a:schemeClr val="lt2"/>
                </a:solidFill>
              </a:defRPr>
            </a:lvl8pPr>
            <a:lvl9pPr lvl="8" algn="ctr" rtl="0">
              <a:lnSpc>
                <a:spcPct val="100000"/>
              </a:lnSpc>
              <a:spcBef>
                <a:spcPts val="0"/>
              </a:spcBef>
              <a:spcAft>
                <a:spcPts val="0"/>
              </a:spcAft>
              <a:buClr>
                <a:schemeClr val="lt2"/>
              </a:buClr>
              <a:buSzPts val="3700"/>
              <a:buNone/>
              <a:defRPr sz="3700">
                <a:solidFill>
                  <a:schemeClr val="lt2"/>
                </a:solidFill>
              </a:defRPr>
            </a:lvl9pPr>
          </a:lstStyle>
          <a:p>
            <a:endParaRPr/>
          </a:p>
        </p:txBody>
      </p:sp>
      <p:cxnSp>
        <p:nvCxnSpPr>
          <p:cNvPr id="112" name="Google Shape;112;p18"/>
          <p:cNvCxnSpPr/>
          <p:nvPr/>
        </p:nvCxnSpPr>
        <p:spPr>
          <a:xfrm rot="10800000">
            <a:off x="0" y="5943600"/>
            <a:ext cx="12195176" cy="0"/>
          </a:xfrm>
          <a:prstGeom prst="straightConnector1">
            <a:avLst/>
          </a:prstGeom>
          <a:noFill/>
          <a:ln w="114300" cap="flat" cmpd="sng">
            <a:solidFill>
              <a:srgbClr val="FFFFFF"/>
            </a:solidFill>
            <a:prstDash val="solid"/>
            <a:miter lim="8000"/>
            <a:headEnd type="none" w="sm" len="sm"/>
            <a:tailEnd type="none" w="sm" len="sm"/>
          </a:ln>
        </p:spPr>
      </p:cxnSp>
      <p:cxnSp>
        <p:nvCxnSpPr>
          <p:cNvPr id="113" name="Google Shape;113;p18"/>
          <p:cNvCxnSpPr/>
          <p:nvPr/>
        </p:nvCxnSpPr>
        <p:spPr>
          <a:xfrm>
            <a:off x="914638" y="0"/>
            <a:ext cx="0" cy="6865200"/>
          </a:xfrm>
          <a:prstGeom prst="straightConnector1">
            <a:avLst/>
          </a:prstGeom>
          <a:noFill/>
          <a:ln w="114300" cap="flat" cmpd="sng">
            <a:solidFill>
              <a:srgbClr val="FFFFFF"/>
            </a:solidFill>
            <a:prstDash val="solid"/>
            <a:miter lim="8000"/>
            <a:headEnd type="none" w="sm" len="sm"/>
            <a:tailEnd type="none" w="sm" len="sm"/>
          </a:ln>
        </p:spPr>
      </p:cxnSp>
    </p:spTree>
    <p:extLst>
      <p:ext uri="{BB962C8B-B14F-4D97-AF65-F5344CB8AC3E}">
        <p14:creationId xmlns:p14="http://schemas.microsoft.com/office/powerpoint/2010/main" val="17515387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HC Green-Fresh Ball">
  <p:cSld name="Title-HC Green-Fresh Ball">
    <p:bg>
      <p:bgPr>
        <a:solidFill>
          <a:schemeClr val="lt2"/>
        </a:solidFill>
        <a:effectLst/>
      </p:bgPr>
    </p:bg>
    <p:spTree>
      <p:nvGrpSpPr>
        <p:cNvPr id="1" name="Shape 114"/>
        <p:cNvGrpSpPr/>
        <p:nvPr/>
      </p:nvGrpSpPr>
      <p:grpSpPr>
        <a:xfrm>
          <a:off x="0" y="0"/>
          <a:ext cx="0" cy="0"/>
          <a:chOff x="0" y="0"/>
          <a:chExt cx="0" cy="0"/>
        </a:xfrm>
      </p:grpSpPr>
      <p:pic>
        <p:nvPicPr>
          <p:cNvPr id="115" name="Google Shape;115;p19"/>
          <p:cNvPicPr preferRelativeResize="0"/>
          <p:nvPr/>
        </p:nvPicPr>
        <p:blipFill rotWithShape="1">
          <a:blip r:embed="rId2">
            <a:alphaModFix/>
          </a:blip>
          <a:srcRect/>
          <a:stretch/>
        </p:blipFill>
        <p:spPr>
          <a:xfrm>
            <a:off x="10080175" y="6197775"/>
            <a:ext cx="1671761" cy="461650"/>
          </a:xfrm>
          <a:prstGeom prst="rect">
            <a:avLst/>
          </a:prstGeom>
          <a:noFill/>
          <a:ln>
            <a:noFill/>
          </a:ln>
        </p:spPr>
      </p:pic>
      <p:sp>
        <p:nvSpPr>
          <p:cNvPr id="116" name="Google Shape;116;p19"/>
          <p:cNvSpPr txBox="1">
            <a:spLocks noGrp="1"/>
          </p:cNvSpPr>
          <p:nvPr>
            <p:ph type="ctrTitle"/>
          </p:nvPr>
        </p:nvSpPr>
        <p:spPr>
          <a:xfrm>
            <a:off x="1467957" y="2053975"/>
            <a:ext cx="8612243" cy="3539400"/>
          </a:xfrm>
          <a:prstGeom prst="rect">
            <a:avLst/>
          </a:prstGeom>
        </p:spPr>
        <p:txBody>
          <a:bodyPr spcFirstLastPara="1" wrap="square" lIns="0" tIns="0" rIns="0" bIns="0" anchor="b" anchorCtr="0">
            <a:normAutofit/>
          </a:bodyPr>
          <a:lstStyle>
            <a:lvl1pPr lvl="0" rtl="0">
              <a:spcBef>
                <a:spcPts val="0"/>
              </a:spcBef>
              <a:spcAft>
                <a:spcPts val="0"/>
              </a:spcAft>
              <a:buClr>
                <a:schemeClr val="accent1"/>
              </a:buClr>
              <a:buSzPts val="6900"/>
              <a:buNone/>
              <a:defRPr sz="6900">
                <a:solidFill>
                  <a:schemeClr val="accent1"/>
                </a:solidFill>
              </a:defRPr>
            </a:lvl1pPr>
            <a:lvl2pPr lvl="1" algn="ctr" rtl="0">
              <a:spcBef>
                <a:spcPts val="0"/>
              </a:spcBef>
              <a:spcAft>
                <a:spcPts val="0"/>
              </a:spcAft>
              <a:buClr>
                <a:schemeClr val="accent1"/>
              </a:buClr>
              <a:buSzPts val="6900"/>
              <a:buNone/>
              <a:defRPr sz="6900">
                <a:solidFill>
                  <a:schemeClr val="accent1"/>
                </a:solidFill>
              </a:defRPr>
            </a:lvl2pPr>
            <a:lvl3pPr lvl="2" algn="ctr" rtl="0">
              <a:spcBef>
                <a:spcPts val="0"/>
              </a:spcBef>
              <a:spcAft>
                <a:spcPts val="0"/>
              </a:spcAft>
              <a:buClr>
                <a:schemeClr val="accent1"/>
              </a:buClr>
              <a:buSzPts val="6900"/>
              <a:buNone/>
              <a:defRPr sz="6900">
                <a:solidFill>
                  <a:schemeClr val="accent1"/>
                </a:solidFill>
              </a:defRPr>
            </a:lvl3pPr>
            <a:lvl4pPr lvl="3" algn="ctr" rtl="0">
              <a:spcBef>
                <a:spcPts val="0"/>
              </a:spcBef>
              <a:spcAft>
                <a:spcPts val="0"/>
              </a:spcAft>
              <a:buClr>
                <a:schemeClr val="accent1"/>
              </a:buClr>
              <a:buSzPts val="6900"/>
              <a:buNone/>
              <a:defRPr sz="6900">
                <a:solidFill>
                  <a:schemeClr val="accent1"/>
                </a:solidFill>
              </a:defRPr>
            </a:lvl4pPr>
            <a:lvl5pPr lvl="4" algn="ctr" rtl="0">
              <a:spcBef>
                <a:spcPts val="0"/>
              </a:spcBef>
              <a:spcAft>
                <a:spcPts val="0"/>
              </a:spcAft>
              <a:buClr>
                <a:schemeClr val="accent1"/>
              </a:buClr>
              <a:buSzPts val="6900"/>
              <a:buNone/>
              <a:defRPr sz="6900">
                <a:solidFill>
                  <a:schemeClr val="accent1"/>
                </a:solidFill>
              </a:defRPr>
            </a:lvl5pPr>
            <a:lvl6pPr lvl="5" algn="ctr" rtl="0">
              <a:spcBef>
                <a:spcPts val="0"/>
              </a:spcBef>
              <a:spcAft>
                <a:spcPts val="0"/>
              </a:spcAft>
              <a:buClr>
                <a:schemeClr val="accent1"/>
              </a:buClr>
              <a:buSzPts val="6900"/>
              <a:buNone/>
              <a:defRPr sz="6900">
                <a:solidFill>
                  <a:schemeClr val="accent1"/>
                </a:solidFill>
              </a:defRPr>
            </a:lvl6pPr>
            <a:lvl7pPr lvl="6" algn="ctr" rtl="0">
              <a:spcBef>
                <a:spcPts val="0"/>
              </a:spcBef>
              <a:spcAft>
                <a:spcPts val="0"/>
              </a:spcAft>
              <a:buClr>
                <a:schemeClr val="accent1"/>
              </a:buClr>
              <a:buSzPts val="6900"/>
              <a:buNone/>
              <a:defRPr sz="6900">
                <a:solidFill>
                  <a:schemeClr val="accent1"/>
                </a:solidFill>
              </a:defRPr>
            </a:lvl7pPr>
            <a:lvl8pPr lvl="7" algn="ctr" rtl="0">
              <a:spcBef>
                <a:spcPts val="0"/>
              </a:spcBef>
              <a:spcAft>
                <a:spcPts val="0"/>
              </a:spcAft>
              <a:buClr>
                <a:schemeClr val="accent1"/>
              </a:buClr>
              <a:buSzPts val="6900"/>
              <a:buNone/>
              <a:defRPr sz="6900">
                <a:solidFill>
                  <a:schemeClr val="accent1"/>
                </a:solidFill>
              </a:defRPr>
            </a:lvl8pPr>
            <a:lvl9pPr lvl="8" algn="ctr" rtl="0">
              <a:spcBef>
                <a:spcPts val="0"/>
              </a:spcBef>
              <a:spcAft>
                <a:spcPts val="0"/>
              </a:spcAft>
              <a:buClr>
                <a:schemeClr val="accent1"/>
              </a:buClr>
              <a:buSzPts val="6900"/>
              <a:buNone/>
              <a:defRPr sz="6900">
                <a:solidFill>
                  <a:schemeClr val="accent1"/>
                </a:solidFill>
              </a:defRPr>
            </a:lvl9pPr>
          </a:lstStyle>
          <a:p>
            <a:endParaRPr/>
          </a:p>
        </p:txBody>
      </p:sp>
      <p:sp>
        <p:nvSpPr>
          <p:cNvPr id="117" name="Google Shape;117;p19"/>
          <p:cNvSpPr txBox="1">
            <a:spLocks noGrp="1"/>
          </p:cNvSpPr>
          <p:nvPr>
            <p:ph type="subTitle" idx="1"/>
          </p:nvPr>
        </p:nvSpPr>
        <p:spPr>
          <a:xfrm>
            <a:off x="1467957" y="5999300"/>
            <a:ext cx="8460403" cy="858600"/>
          </a:xfrm>
          <a:prstGeom prst="rect">
            <a:avLst/>
          </a:prstGeom>
        </p:spPr>
        <p:txBody>
          <a:bodyPr spcFirstLastPara="1" wrap="square" lIns="0" tIns="0" rIns="0" bIns="0" anchor="ctr" anchorCtr="0">
            <a:normAutofit/>
          </a:bodyPr>
          <a:lstStyle>
            <a:lvl1pPr lvl="0" rtl="0">
              <a:lnSpc>
                <a:spcPct val="100000"/>
              </a:lnSpc>
              <a:spcBef>
                <a:spcPts val="0"/>
              </a:spcBef>
              <a:spcAft>
                <a:spcPts val="0"/>
              </a:spcAft>
              <a:buClr>
                <a:schemeClr val="accent1"/>
              </a:buClr>
              <a:buSzPts val="1900"/>
              <a:buNone/>
              <a:defRPr sz="1900" b="1">
                <a:solidFill>
                  <a:schemeClr val="accent1"/>
                </a:solidFill>
              </a:defRPr>
            </a:lvl1pPr>
            <a:lvl2pPr lvl="1" algn="ctr" rtl="0">
              <a:lnSpc>
                <a:spcPct val="100000"/>
              </a:lnSpc>
              <a:spcBef>
                <a:spcPts val="0"/>
              </a:spcBef>
              <a:spcAft>
                <a:spcPts val="0"/>
              </a:spcAft>
              <a:buClr>
                <a:schemeClr val="accent1"/>
              </a:buClr>
              <a:buSzPts val="3700"/>
              <a:buNone/>
              <a:defRPr sz="3700">
                <a:solidFill>
                  <a:schemeClr val="accent1"/>
                </a:solidFill>
              </a:defRPr>
            </a:lvl2pPr>
            <a:lvl3pPr lvl="2" algn="ctr" rtl="0">
              <a:lnSpc>
                <a:spcPct val="100000"/>
              </a:lnSpc>
              <a:spcBef>
                <a:spcPts val="0"/>
              </a:spcBef>
              <a:spcAft>
                <a:spcPts val="0"/>
              </a:spcAft>
              <a:buClr>
                <a:schemeClr val="accent1"/>
              </a:buClr>
              <a:buSzPts val="3700"/>
              <a:buNone/>
              <a:defRPr sz="3700">
                <a:solidFill>
                  <a:schemeClr val="accent1"/>
                </a:solidFill>
              </a:defRPr>
            </a:lvl3pPr>
            <a:lvl4pPr lvl="3" algn="ctr" rtl="0">
              <a:lnSpc>
                <a:spcPct val="100000"/>
              </a:lnSpc>
              <a:spcBef>
                <a:spcPts val="0"/>
              </a:spcBef>
              <a:spcAft>
                <a:spcPts val="0"/>
              </a:spcAft>
              <a:buClr>
                <a:schemeClr val="accent1"/>
              </a:buClr>
              <a:buSzPts val="3700"/>
              <a:buNone/>
              <a:defRPr sz="3700">
                <a:solidFill>
                  <a:schemeClr val="accent1"/>
                </a:solidFill>
              </a:defRPr>
            </a:lvl4pPr>
            <a:lvl5pPr lvl="4" algn="ctr" rtl="0">
              <a:lnSpc>
                <a:spcPct val="100000"/>
              </a:lnSpc>
              <a:spcBef>
                <a:spcPts val="0"/>
              </a:spcBef>
              <a:spcAft>
                <a:spcPts val="0"/>
              </a:spcAft>
              <a:buClr>
                <a:schemeClr val="accent1"/>
              </a:buClr>
              <a:buSzPts val="3700"/>
              <a:buNone/>
              <a:defRPr sz="3700">
                <a:solidFill>
                  <a:schemeClr val="accent1"/>
                </a:solidFill>
              </a:defRPr>
            </a:lvl5pPr>
            <a:lvl6pPr lvl="5" algn="ctr" rtl="0">
              <a:lnSpc>
                <a:spcPct val="100000"/>
              </a:lnSpc>
              <a:spcBef>
                <a:spcPts val="0"/>
              </a:spcBef>
              <a:spcAft>
                <a:spcPts val="0"/>
              </a:spcAft>
              <a:buClr>
                <a:schemeClr val="accent1"/>
              </a:buClr>
              <a:buSzPts val="3700"/>
              <a:buNone/>
              <a:defRPr sz="3700">
                <a:solidFill>
                  <a:schemeClr val="accent1"/>
                </a:solidFill>
              </a:defRPr>
            </a:lvl6pPr>
            <a:lvl7pPr lvl="6" algn="ctr" rtl="0">
              <a:lnSpc>
                <a:spcPct val="100000"/>
              </a:lnSpc>
              <a:spcBef>
                <a:spcPts val="0"/>
              </a:spcBef>
              <a:spcAft>
                <a:spcPts val="0"/>
              </a:spcAft>
              <a:buClr>
                <a:schemeClr val="accent1"/>
              </a:buClr>
              <a:buSzPts val="3700"/>
              <a:buNone/>
              <a:defRPr sz="3700">
                <a:solidFill>
                  <a:schemeClr val="accent1"/>
                </a:solidFill>
              </a:defRPr>
            </a:lvl7pPr>
            <a:lvl8pPr lvl="7" algn="ctr" rtl="0">
              <a:lnSpc>
                <a:spcPct val="100000"/>
              </a:lnSpc>
              <a:spcBef>
                <a:spcPts val="0"/>
              </a:spcBef>
              <a:spcAft>
                <a:spcPts val="0"/>
              </a:spcAft>
              <a:buClr>
                <a:schemeClr val="accent1"/>
              </a:buClr>
              <a:buSzPts val="3700"/>
              <a:buNone/>
              <a:defRPr sz="3700">
                <a:solidFill>
                  <a:schemeClr val="accent1"/>
                </a:solidFill>
              </a:defRPr>
            </a:lvl8pPr>
            <a:lvl9pPr lvl="8" algn="ctr" rtl="0">
              <a:lnSpc>
                <a:spcPct val="100000"/>
              </a:lnSpc>
              <a:spcBef>
                <a:spcPts val="0"/>
              </a:spcBef>
              <a:spcAft>
                <a:spcPts val="0"/>
              </a:spcAft>
              <a:buClr>
                <a:schemeClr val="accent1"/>
              </a:buClr>
              <a:buSzPts val="3700"/>
              <a:buNone/>
              <a:defRPr sz="3700">
                <a:solidFill>
                  <a:schemeClr val="accent1"/>
                </a:solidFill>
              </a:defRPr>
            </a:lvl9pPr>
          </a:lstStyle>
          <a:p>
            <a:endParaRPr/>
          </a:p>
        </p:txBody>
      </p:sp>
      <p:cxnSp>
        <p:nvCxnSpPr>
          <p:cNvPr id="118" name="Google Shape;118;p19"/>
          <p:cNvCxnSpPr/>
          <p:nvPr/>
        </p:nvCxnSpPr>
        <p:spPr>
          <a:xfrm rot="10800000">
            <a:off x="0" y="5943600"/>
            <a:ext cx="12195176" cy="0"/>
          </a:xfrm>
          <a:prstGeom prst="straightConnector1">
            <a:avLst/>
          </a:prstGeom>
          <a:noFill/>
          <a:ln w="114300" cap="flat" cmpd="sng">
            <a:solidFill>
              <a:srgbClr val="FFFFFF"/>
            </a:solidFill>
            <a:prstDash val="solid"/>
            <a:miter lim="8000"/>
            <a:headEnd type="none" w="sm" len="sm"/>
            <a:tailEnd type="none" w="sm" len="sm"/>
          </a:ln>
        </p:spPr>
      </p:cxnSp>
      <p:cxnSp>
        <p:nvCxnSpPr>
          <p:cNvPr id="119" name="Google Shape;119;p19"/>
          <p:cNvCxnSpPr/>
          <p:nvPr/>
        </p:nvCxnSpPr>
        <p:spPr>
          <a:xfrm>
            <a:off x="914638" y="0"/>
            <a:ext cx="0" cy="6865200"/>
          </a:xfrm>
          <a:prstGeom prst="straightConnector1">
            <a:avLst/>
          </a:prstGeom>
          <a:noFill/>
          <a:ln w="114300" cap="flat" cmpd="sng">
            <a:solidFill>
              <a:srgbClr val="FFFFFF"/>
            </a:solidFill>
            <a:prstDash val="solid"/>
            <a:miter lim="8000"/>
            <a:headEnd type="none" w="sm" len="sm"/>
            <a:tailEnd type="none" w="sm" len="sm"/>
          </a:ln>
        </p:spPr>
      </p:cxnSp>
    </p:spTree>
    <p:extLst>
      <p:ext uri="{BB962C8B-B14F-4D97-AF65-F5344CB8AC3E}">
        <p14:creationId xmlns:p14="http://schemas.microsoft.com/office/powerpoint/2010/main" val="38170646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HC Green-Baby Grass">
  <p:cSld name="Title-HC Green-Baby Grass">
    <p:bg>
      <p:bgPr>
        <a:solidFill>
          <a:schemeClr val="lt2"/>
        </a:solidFill>
        <a:effectLst/>
      </p:bgPr>
    </p:bg>
    <p:spTree>
      <p:nvGrpSpPr>
        <p:cNvPr id="1" name="Shape 120"/>
        <p:cNvGrpSpPr/>
        <p:nvPr/>
      </p:nvGrpSpPr>
      <p:grpSpPr>
        <a:xfrm>
          <a:off x="0" y="0"/>
          <a:ext cx="0" cy="0"/>
          <a:chOff x="0" y="0"/>
          <a:chExt cx="0" cy="0"/>
        </a:xfrm>
      </p:grpSpPr>
      <p:pic>
        <p:nvPicPr>
          <p:cNvPr id="121" name="Google Shape;121;p20"/>
          <p:cNvPicPr preferRelativeResize="0"/>
          <p:nvPr/>
        </p:nvPicPr>
        <p:blipFill rotWithShape="1">
          <a:blip r:embed="rId2">
            <a:alphaModFix/>
          </a:blip>
          <a:srcRect/>
          <a:stretch/>
        </p:blipFill>
        <p:spPr>
          <a:xfrm>
            <a:off x="10080175" y="6197775"/>
            <a:ext cx="1671761" cy="461650"/>
          </a:xfrm>
          <a:prstGeom prst="rect">
            <a:avLst/>
          </a:prstGeom>
          <a:noFill/>
          <a:ln>
            <a:noFill/>
          </a:ln>
        </p:spPr>
      </p:pic>
      <p:sp>
        <p:nvSpPr>
          <p:cNvPr id="122" name="Google Shape;122;p20"/>
          <p:cNvSpPr txBox="1">
            <a:spLocks noGrp="1"/>
          </p:cNvSpPr>
          <p:nvPr>
            <p:ph type="ctrTitle"/>
          </p:nvPr>
        </p:nvSpPr>
        <p:spPr>
          <a:xfrm>
            <a:off x="1467957" y="2053975"/>
            <a:ext cx="8612243" cy="3539400"/>
          </a:xfrm>
          <a:prstGeom prst="rect">
            <a:avLst/>
          </a:prstGeom>
        </p:spPr>
        <p:txBody>
          <a:bodyPr spcFirstLastPara="1" wrap="square" lIns="0" tIns="0" rIns="0" bIns="0" anchor="b" anchorCtr="0">
            <a:normAutofit/>
          </a:bodyPr>
          <a:lstStyle>
            <a:lvl1pPr lvl="0" rtl="0">
              <a:spcBef>
                <a:spcPts val="0"/>
              </a:spcBef>
              <a:spcAft>
                <a:spcPts val="0"/>
              </a:spcAft>
              <a:buClr>
                <a:schemeClr val="accent5"/>
              </a:buClr>
              <a:buSzPts val="6900"/>
              <a:buNone/>
              <a:defRPr sz="6900">
                <a:solidFill>
                  <a:schemeClr val="accent5"/>
                </a:solidFill>
              </a:defRPr>
            </a:lvl1pPr>
            <a:lvl2pPr lvl="1" algn="ctr" rtl="0">
              <a:spcBef>
                <a:spcPts val="0"/>
              </a:spcBef>
              <a:spcAft>
                <a:spcPts val="0"/>
              </a:spcAft>
              <a:buClr>
                <a:schemeClr val="accent5"/>
              </a:buClr>
              <a:buSzPts val="6900"/>
              <a:buNone/>
              <a:defRPr sz="6900">
                <a:solidFill>
                  <a:schemeClr val="accent5"/>
                </a:solidFill>
              </a:defRPr>
            </a:lvl2pPr>
            <a:lvl3pPr lvl="2" algn="ctr" rtl="0">
              <a:spcBef>
                <a:spcPts val="0"/>
              </a:spcBef>
              <a:spcAft>
                <a:spcPts val="0"/>
              </a:spcAft>
              <a:buClr>
                <a:schemeClr val="accent5"/>
              </a:buClr>
              <a:buSzPts val="6900"/>
              <a:buNone/>
              <a:defRPr sz="6900">
                <a:solidFill>
                  <a:schemeClr val="accent5"/>
                </a:solidFill>
              </a:defRPr>
            </a:lvl3pPr>
            <a:lvl4pPr lvl="3" algn="ctr" rtl="0">
              <a:spcBef>
                <a:spcPts val="0"/>
              </a:spcBef>
              <a:spcAft>
                <a:spcPts val="0"/>
              </a:spcAft>
              <a:buClr>
                <a:schemeClr val="accent5"/>
              </a:buClr>
              <a:buSzPts val="6900"/>
              <a:buNone/>
              <a:defRPr sz="6900">
                <a:solidFill>
                  <a:schemeClr val="accent5"/>
                </a:solidFill>
              </a:defRPr>
            </a:lvl4pPr>
            <a:lvl5pPr lvl="4" algn="ctr" rtl="0">
              <a:spcBef>
                <a:spcPts val="0"/>
              </a:spcBef>
              <a:spcAft>
                <a:spcPts val="0"/>
              </a:spcAft>
              <a:buClr>
                <a:schemeClr val="accent5"/>
              </a:buClr>
              <a:buSzPts val="6900"/>
              <a:buNone/>
              <a:defRPr sz="6900">
                <a:solidFill>
                  <a:schemeClr val="accent5"/>
                </a:solidFill>
              </a:defRPr>
            </a:lvl5pPr>
            <a:lvl6pPr lvl="5" algn="ctr" rtl="0">
              <a:spcBef>
                <a:spcPts val="0"/>
              </a:spcBef>
              <a:spcAft>
                <a:spcPts val="0"/>
              </a:spcAft>
              <a:buClr>
                <a:schemeClr val="accent5"/>
              </a:buClr>
              <a:buSzPts val="6900"/>
              <a:buNone/>
              <a:defRPr sz="6900">
                <a:solidFill>
                  <a:schemeClr val="accent5"/>
                </a:solidFill>
              </a:defRPr>
            </a:lvl6pPr>
            <a:lvl7pPr lvl="6" algn="ctr" rtl="0">
              <a:spcBef>
                <a:spcPts val="0"/>
              </a:spcBef>
              <a:spcAft>
                <a:spcPts val="0"/>
              </a:spcAft>
              <a:buClr>
                <a:schemeClr val="accent5"/>
              </a:buClr>
              <a:buSzPts val="6900"/>
              <a:buNone/>
              <a:defRPr sz="6900">
                <a:solidFill>
                  <a:schemeClr val="accent5"/>
                </a:solidFill>
              </a:defRPr>
            </a:lvl7pPr>
            <a:lvl8pPr lvl="7" algn="ctr" rtl="0">
              <a:spcBef>
                <a:spcPts val="0"/>
              </a:spcBef>
              <a:spcAft>
                <a:spcPts val="0"/>
              </a:spcAft>
              <a:buClr>
                <a:schemeClr val="accent5"/>
              </a:buClr>
              <a:buSzPts val="6900"/>
              <a:buNone/>
              <a:defRPr sz="6900">
                <a:solidFill>
                  <a:schemeClr val="accent5"/>
                </a:solidFill>
              </a:defRPr>
            </a:lvl8pPr>
            <a:lvl9pPr lvl="8" algn="ctr" rtl="0">
              <a:spcBef>
                <a:spcPts val="0"/>
              </a:spcBef>
              <a:spcAft>
                <a:spcPts val="0"/>
              </a:spcAft>
              <a:buClr>
                <a:schemeClr val="accent5"/>
              </a:buClr>
              <a:buSzPts val="6900"/>
              <a:buNone/>
              <a:defRPr sz="6900">
                <a:solidFill>
                  <a:schemeClr val="accent5"/>
                </a:solidFill>
              </a:defRPr>
            </a:lvl9pPr>
          </a:lstStyle>
          <a:p>
            <a:endParaRPr/>
          </a:p>
        </p:txBody>
      </p:sp>
      <p:sp>
        <p:nvSpPr>
          <p:cNvPr id="123" name="Google Shape;123;p20"/>
          <p:cNvSpPr txBox="1">
            <a:spLocks noGrp="1"/>
          </p:cNvSpPr>
          <p:nvPr>
            <p:ph type="subTitle" idx="1"/>
          </p:nvPr>
        </p:nvSpPr>
        <p:spPr>
          <a:xfrm>
            <a:off x="1467957" y="5999300"/>
            <a:ext cx="8460403" cy="858600"/>
          </a:xfrm>
          <a:prstGeom prst="rect">
            <a:avLst/>
          </a:prstGeom>
        </p:spPr>
        <p:txBody>
          <a:bodyPr spcFirstLastPara="1" wrap="square" lIns="0" tIns="0" rIns="0" bIns="0" anchor="ctr" anchorCtr="0">
            <a:normAutofit/>
          </a:bodyPr>
          <a:lstStyle>
            <a:lvl1pPr lvl="0" rtl="0">
              <a:lnSpc>
                <a:spcPct val="100000"/>
              </a:lnSpc>
              <a:spcBef>
                <a:spcPts val="0"/>
              </a:spcBef>
              <a:spcAft>
                <a:spcPts val="0"/>
              </a:spcAft>
              <a:buClr>
                <a:schemeClr val="accent5"/>
              </a:buClr>
              <a:buSzPts val="1900"/>
              <a:buNone/>
              <a:defRPr sz="1900" b="1">
                <a:solidFill>
                  <a:schemeClr val="accent5"/>
                </a:solidFill>
              </a:defRPr>
            </a:lvl1pPr>
            <a:lvl2pPr lvl="1" algn="ctr" rtl="0">
              <a:lnSpc>
                <a:spcPct val="100000"/>
              </a:lnSpc>
              <a:spcBef>
                <a:spcPts val="0"/>
              </a:spcBef>
              <a:spcAft>
                <a:spcPts val="0"/>
              </a:spcAft>
              <a:buClr>
                <a:schemeClr val="accent5"/>
              </a:buClr>
              <a:buSzPts val="3700"/>
              <a:buNone/>
              <a:defRPr sz="3700">
                <a:solidFill>
                  <a:schemeClr val="accent5"/>
                </a:solidFill>
              </a:defRPr>
            </a:lvl2pPr>
            <a:lvl3pPr lvl="2" algn="ctr" rtl="0">
              <a:lnSpc>
                <a:spcPct val="100000"/>
              </a:lnSpc>
              <a:spcBef>
                <a:spcPts val="0"/>
              </a:spcBef>
              <a:spcAft>
                <a:spcPts val="0"/>
              </a:spcAft>
              <a:buClr>
                <a:schemeClr val="accent5"/>
              </a:buClr>
              <a:buSzPts val="3700"/>
              <a:buNone/>
              <a:defRPr sz="3700">
                <a:solidFill>
                  <a:schemeClr val="accent5"/>
                </a:solidFill>
              </a:defRPr>
            </a:lvl3pPr>
            <a:lvl4pPr lvl="3" algn="ctr" rtl="0">
              <a:lnSpc>
                <a:spcPct val="100000"/>
              </a:lnSpc>
              <a:spcBef>
                <a:spcPts val="0"/>
              </a:spcBef>
              <a:spcAft>
                <a:spcPts val="0"/>
              </a:spcAft>
              <a:buClr>
                <a:schemeClr val="accent5"/>
              </a:buClr>
              <a:buSzPts val="3700"/>
              <a:buNone/>
              <a:defRPr sz="3700">
                <a:solidFill>
                  <a:schemeClr val="accent5"/>
                </a:solidFill>
              </a:defRPr>
            </a:lvl4pPr>
            <a:lvl5pPr lvl="4" algn="ctr" rtl="0">
              <a:lnSpc>
                <a:spcPct val="100000"/>
              </a:lnSpc>
              <a:spcBef>
                <a:spcPts val="0"/>
              </a:spcBef>
              <a:spcAft>
                <a:spcPts val="0"/>
              </a:spcAft>
              <a:buClr>
                <a:schemeClr val="accent5"/>
              </a:buClr>
              <a:buSzPts val="3700"/>
              <a:buNone/>
              <a:defRPr sz="3700">
                <a:solidFill>
                  <a:schemeClr val="accent5"/>
                </a:solidFill>
              </a:defRPr>
            </a:lvl5pPr>
            <a:lvl6pPr lvl="5" algn="ctr" rtl="0">
              <a:lnSpc>
                <a:spcPct val="100000"/>
              </a:lnSpc>
              <a:spcBef>
                <a:spcPts val="0"/>
              </a:spcBef>
              <a:spcAft>
                <a:spcPts val="0"/>
              </a:spcAft>
              <a:buClr>
                <a:schemeClr val="accent5"/>
              </a:buClr>
              <a:buSzPts val="3700"/>
              <a:buNone/>
              <a:defRPr sz="3700">
                <a:solidFill>
                  <a:schemeClr val="accent5"/>
                </a:solidFill>
              </a:defRPr>
            </a:lvl6pPr>
            <a:lvl7pPr lvl="6" algn="ctr" rtl="0">
              <a:lnSpc>
                <a:spcPct val="100000"/>
              </a:lnSpc>
              <a:spcBef>
                <a:spcPts val="0"/>
              </a:spcBef>
              <a:spcAft>
                <a:spcPts val="0"/>
              </a:spcAft>
              <a:buClr>
                <a:schemeClr val="accent5"/>
              </a:buClr>
              <a:buSzPts val="3700"/>
              <a:buNone/>
              <a:defRPr sz="3700">
                <a:solidFill>
                  <a:schemeClr val="accent5"/>
                </a:solidFill>
              </a:defRPr>
            </a:lvl7pPr>
            <a:lvl8pPr lvl="7" algn="ctr" rtl="0">
              <a:lnSpc>
                <a:spcPct val="100000"/>
              </a:lnSpc>
              <a:spcBef>
                <a:spcPts val="0"/>
              </a:spcBef>
              <a:spcAft>
                <a:spcPts val="0"/>
              </a:spcAft>
              <a:buClr>
                <a:schemeClr val="accent5"/>
              </a:buClr>
              <a:buSzPts val="3700"/>
              <a:buNone/>
              <a:defRPr sz="3700">
                <a:solidFill>
                  <a:schemeClr val="accent5"/>
                </a:solidFill>
              </a:defRPr>
            </a:lvl8pPr>
            <a:lvl9pPr lvl="8" algn="ctr" rtl="0">
              <a:lnSpc>
                <a:spcPct val="100000"/>
              </a:lnSpc>
              <a:spcBef>
                <a:spcPts val="0"/>
              </a:spcBef>
              <a:spcAft>
                <a:spcPts val="0"/>
              </a:spcAft>
              <a:buClr>
                <a:schemeClr val="accent5"/>
              </a:buClr>
              <a:buSzPts val="3700"/>
              <a:buNone/>
              <a:defRPr sz="3700">
                <a:solidFill>
                  <a:schemeClr val="accent5"/>
                </a:solidFill>
              </a:defRPr>
            </a:lvl9pPr>
          </a:lstStyle>
          <a:p>
            <a:endParaRPr/>
          </a:p>
        </p:txBody>
      </p:sp>
      <p:cxnSp>
        <p:nvCxnSpPr>
          <p:cNvPr id="124" name="Google Shape;124;p20"/>
          <p:cNvCxnSpPr/>
          <p:nvPr/>
        </p:nvCxnSpPr>
        <p:spPr>
          <a:xfrm rot="10800000">
            <a:off x="0" y="5943600"/>
            <a:ext cx="12195176" cy="0"/>
          </a:xfrm>
          <a:prstGeom prst="straightConnector1">
            <a:avLst/>
          </a:prstGeom>
          <a:noFill/>
          <a:ln w="114300" cap="flat" cmpd="sng">
            <a:solidFill>
              <a:srgbClr val="FFFFFF"/>
            </a:solidFill>
            <a:prstDash val="solid"/>
            <a:miter lim="8000"/>
            <a:headEnd type="none" w="sm" len="sm"/>
            <a:tailEnd type="none" w="sm" len="sm"/>
          </a:ln>
        </p:spPr>
      </p:cxnSp>
      <p:cxnSp>
        <p:nvCxnSpPr>
          <p:cNvPr id="125" name="Google Shape;125;p20"/>
          <p:cNvCxnSpPr/>
          <p:nvPr/>
        </p:nvCxnSpPr>
        <p:spPr>
          <a:xfrm>
            <a:off x="914638" y="0"/>
            <a:ext cx="0" cy="6865200"/>
          </a:xfrm>
          <a:prstGeom prst="straightConnector1">
            <a:avLst/>
          </a:prstGeom>
          <a:noFill/>
          <a:ln w="114300" cap="flat" cmpd="sng">
            <a:solidFill>
              <a:srgbClr val="FFFFFF"/>
            </a:solidFill>
            <a:prstDash val="solid"/>
            <a:miter lim="8000"/>
            <a:headEnd type="none" w="sm" len="sm"/>
            <a:tailEnd type="none" w="sm" len="sm"/>
          </a:ln>
        </p:spPr>
      </p:cxnSp>
    </p:spTree>
    <p:extLst>
      <p:ext uri="{BB962C8B-B14F-4D97-AF65-F5344CB8AC3E}">
        <p14:creationId xmlns:p14="http://schemas.microsoft.com/office/powerpoint/2010/main" val="12110085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Baby Grass-HC Green">
  <p:cSld name="Title-Baby Grass-HC Green">
    <p:bg>
      <p:bgPr>
        <a:solidFill>
          <a:schemeClr val="accent5"/>
        </a:solidFill>
        <a:effectLst/>
      </p:bgPr>
    </p:bg>
    <p:spTree>
      <p:nvGrpSpPr>
        <p:cNvPr id="1" name="Shape 126"/>
        <p:cNvGrpSpPr/>
        <p:nvPr/>
      </p:nvGrpSpPr>
      <p:grpSpPr>
        <a:xfrm>
          <a:off x="0" y="0"/>
          <a:ext cx="0" cy="0"/>
          <a:chOff x="0" y="0"/>
          <a:chExt cx="0" cy="0"/>
        </a:xfrm>
      </p:grpSpPr>
      <p:pic>
        <p:nvPicPr>
          <p:cNvPr id="127" name="Google Shape;127;p21"/>
          <p:cNvPicPr preferRelativeResize="0"/>
          <p:nvPr/>
        </p:nvPicPr>
        <p:blipFill rotWithShape="1">
          <a:blip r:embed="rId2">
            <a:alphaModFix/>
          </a:blip>
          <a:srcRect/>
          <a:stretch/>
        </p:blipFill>
        <p:spPr>
          <a:xfrm>
            <a:off x="10080175" y="6197775"/>
            <a:ext cx="1671761" cy="461650"/>
          </a:xfrm>
          <a:prstGeom prst="rect">
            <a:avLst/>
          </a:prstGeom>
          <a:noFill/>
          <a:ln>
            <a:noFill/>
          </a:ln>
        </p:spPr>
      </p:pic>
      <p:sp>
        <p:nvSpPr>
          <p:cNvPr id="128" name="Google Shape;128;p21"/>
          <p:cNvSpPr txBox="1">
            <a:spLocks noGrp="1"/>
          </p:cNvSpPr>
          <p:nvPr>
            <p:ph type="ctrTitle"/>
          </p:nvPr>
        </p:nvSpPr>
        <p:spPr>
          <a:xfrm>
            <a:off x="1467957" y="2053975"/>
            <a:ext cx="8612243" cy="3539400"/>
          </a:xfrm>
          <a:prstGeom prst="rect">
            <a:avLst/>
          </a:prstGeom>
        </p:spPr>
        <p:txBody>
          <a:bodyPr spcFirstLastPara="1" wrap="square" lIns="0" tIns="0" rIns="0" bIns="0" anchor="b" anchorCtr="0">
            <a:normAutofit/>
          </a:bodyPr>
          <a:lstStyle>
            <a:lvl1pPr lvl="0" rtl="0">
              <a:spcBef>
                <a:spcPts val="0"/>
              </a:spcBef>
              <a:spcAft>
                <a:spcPts val="0"/>
              </a:spcAft>
              <a:buClr>
                <a:schemeClr val="lt2"/>
              </a:buClr>
              <a:buSzPts val="6900"/>
              <a:buNone/>
              <a:defRPr sz="6900">
                <a:solidFill>
                  <a:schemeClr val="lt2"/>
                </a:solidFill>
              </a:defRPr>
            </a:lvl1pPr>
            <a:lvl2pPr lvl="1" algn="ctr" rtl="0">
              <a:spcBef>
                <a:spcPts val="0"/>
              </a:spcBef>
              <a:spcAft>
                <a:spcPts val="0"/>
              </a:spcAft>
              <a:buClr>
                <a:schemeClr val="lt2"/>
              </a:buClr>
              <a:buSzPts val="6900"/>
              <a:buNone/>
              <a:defRPr sz="6900">
                <a:solidFill>
                  <a:schemeClr val="lt2"/>
                </a:solidFill>
              </a:defRPr>
            </a:lvl2pPr>
            <a:lvl3pPr lvl="2" algn="ctr" rtl="0">
              <a:spcBef>
                <a:spcPts val="0"/>
              </a:spcBef>
              <a:spcAft>
                <a:spcPts val="0"/>
              </a:spcAft>
              <a:buClr>
                <a:schemeClr val="lt2"/>
              </a:buClr>
              <a:buSzPts val="6900"/>
              <a:buNone/>
              <a:defRPr sz="6900">
                <a:solidFill>
                  <a:schemeClr val="lt2"/>
                </a:solidFill>
              </a:defRPr>
            </a:lvl3pPr>
            <a:lvl4pPr lvl="3" algn="ctr" rtl="0">
              <a:spcBef>
                <a:spcPts val="0"/>
              </a:spcBef>
              <a:spcAft>
                <a:spcPts val="0"/>
              </a:spcAft>
              <a:buClr>
                <a:schemeClr val="lt2"/>
              </a:buClr>
              <a:buSzPts val="6900"/>
              <a:buNone/>
              <a:defRPr sz="6900">
                <a:solidFill>
                  <a:schemeClr val="lt2"/>
                </a:solidFill>
              </a:defRPr>
            </a:lvl4pPr>
            <a:lvl5pPr lvl="4" algn="ctr" rtl="0">
              <a:spcBef>
                <a:spcPts val="0"/>
              </a:spcBef>
              <a:spcAft>
                <a:spcPts val="0"/>
              </a:spcAft>
              <a:buClr>
                <a:schemeClr val="lt2"/>
              </a:buClr>
              <a:buSzPts val="6900"/>
              <a:buNone/>
              <a:defRPr sz="6900">
                <a:solidFill>
                  <a:schemeClr val="lt2"/>
                </a:solidFill>
              </a:defRPr>
            </a:lvl5pPr>
            <a:lvl6pPr lvl="5" algn="ctr" rtl="0">
              <a:spcBef>
                <a:spcPts val="0"/>
              </a:spcBef>
              <a:spcAft>
                <a:spcPts val="0"/>
              </a:spcAft>
              <a:buClr>
                <a:schemeClr val="lt2"/>
              </a:buClr>
              <a:buSzPts val="6900"/>
              <a:buNone/>
              <a:defRPr sz="6900">
                <a:solidFill>
                  <a:schemeClr val="lt2"/>
                </a:solidFill>
              </a:defRPr>
            </a:lvl6pPr>
            <a:lvl7pPr lvl="6" algn="ctr" rtl="0">
              <a:spcBef>
                <a:spcPts val="0"/>
              </a:spcBef>
              <a:spcAft>
                <a:spcPts val="0"/>
              </a:spcAft>
              <a:buClr>
                <a:schemeClr val="lt2"/>
              </a:buClr>
              <a:buSzPts val="6900"/>
              <a:buNone/>
              <a:defRPr sz="6900">
                <a:solidFill>
                  <a:schemeClr val="lt2"/>
                </a:solidFill>
              </a:defRPr>
            </a:lvl7pPr>
            <a:lvl8pPr lvl="7" algn="ctr" rtl="0">
              <a:spcBef>
                <a:spcPts val="0"/>
              </a:spcBef>
              <a:spcAft>
                <a:spcPts val="0"/>
              </a:spcAft>
              <a:buClr>
                <a:schemeClr val="lt2"/>
              </a:buClr>
              <a:buSzPts val="6900"/>
              <a:buNone/>
              <a:defRPr sz="6900">
                <a:solidFill>
                  <a:schemeClr val="lt2"/>
                </a:solidFill>
              </a:defRPr>
            </a:lvl8pPr>
            <a:lvl9pPr lvl="8" algn="ctr" rtl="0">
              <a:spcBef>
                <a:spcPts val="0"/>
              </a:spcBef>
              <a:spcAft>
                <a:spcPts val="0"/>
              </a:spcAft>
              <a:buClr>
                <a:schemeClr val="lt2"/>
              </a:buClr>
              <a:buSzPts val="6900"/>
              <a:buNone/>
              <a:defRPr sz="6900">
                <a:solidFill>
                  <a:schemeClr val="lt2"/>
                </a:solidFill>
              </a:defRPr>
            </a:lvl9pPr>
          </a:lstStyle>
          <a:p>
            <a:endParaRPr/>
          </a:p>
        </p:txBody>
      </p:sp>
      <p:sp>
        <p:nvSpPr>
          <p:cNvPr id="129" name="Google Shape;129;p21"/>
          <p:cNvSpPr txBox="1">
            <a:spLocks noGrp="1"/>
          </p:cNvSpPr>
          <p:nvPr>
            <p:ph type="subTitle" idx="1"/>
          </p:nvPr>
        </p:nvSpPr>
        <p:spPr>
          <a:xfrm>
            <a:off x="1467957" y="5999300"/>
            <a:ext cx="8460403" cy="858600"/>
          </a:xfrm>
          <a:prstGeom prst="rect">
            <a:avLst/>
          </a:prstGeom>
        </p:spPr>
        <p:txBody>
          <a:bodyPr spcFirstLastPara="1" wrap="square" lIns="0" tIns="0" rIns="0" bIns="0" anchor="ctr" anchorCtr="0">
            <a:normAutofit/>
          </a:bodyPr>
          <a:lstStyle>
            <a:lvl1pPr lvl="0" rtl="0">
              <a:lnSpc>
                <a:spcPct val="100000"/>
              </a:lnSpc>
              <a:spcBef>
                <a:spcPts val="0"/>
              </a:spcBef>
              <a:spcAft>
                <a:spcPts val="0"/>
              </a:spcAft>
              <a:buClr>
                <a:schemeClr val="lt2"/>
              </a:buClr>
              <a:buSzPts val="1900"/>
              <a:buNone/>
              <a:defRPr sz="1900" b="1">
                <a:solidFill>
                  <a:schemeClr val="lt2"/>
                </a:solidFill>
              </a:defRPr>
            </a:lvl1pPr>
            <a:lvl2pPr lvl="1" algn="ctr" rtl="0">
              <a:lnSpc>
                <a:spcPct val="100000"/>
              </a:lnSpc>
              <a:spcBef>
                <a:spcPts val="0"/>
              </a:spcBef>
              <a:spcAft>
                <a:spcPts val="0"/>
              </a:spcAft>
              <a:buClr>
                <a:schemeClr val="lt2"/>
              </a:buClr>
              <a:buSzPts val="3700"/>
              <a:buNone/>
              <a:defRPr sz="3700">
                <a:solidFill>
                  <a:schemeClr val="lt2"/>
                </a:solidFill>
              </a:defRPr>
            </a:lvl2pPr>
            <a:lvl3pPr lvl="2" algn="ctr" rtl="0">
              <a:lnSpc>
                <a:spcPct val="100000"/>
              </a:lnSpc>
              <a:spcBef>
                <a:spcPts val="0"/>
              </a:spcBef>
              <a:spcAft>
                <a:spcPts val="0"/>
              </a:spcAft>
              <a:buClr>
                <a:schemeClr val="lt2"/>
              </a:buClr>
              <a:buSzPts val="3700"/>
              <a:buNone/>
              <a:defRPr sz="3700">
                <a:solidFill>
                  <a:schemeClr val="lt2"/>
                </a:solidFill>
              </a:defRPr>
            </a:lvl3pPr>
            <a:lvl4pPr lvl="3" algn="ctr" rtl="0">
              <a:lnSpc>
                <a:spcPct val="100000"/>
              </a:lnSpc>
              <a:spcBef>
                <a:spcPts val="0"/>
              </a:spcBef>
              <a:spcAft>
                <a:spcPts val="0"/>
              </a:spcAft>
              <a:buClr>
                <a:schemeClr val="lt2"/>
              </a:buClr>
              <a:buSzPts val="3700"/>
              <a:buNone/>
              <a:defRPr sz="3700">
                <a:solidFill>
                  <a:schemeClr val="lt2"/>
                </a:solidFill>
              </a:defRPr>
            </a:lvl4pPr>
            <a:lvl5pPr lvl="4" algn="ctr" rtl="0">
              <a:lnSpc>
                <a:spcPct val="100000"/>
              </a:lnSpc>
              <a:spcBef>
                <a:spcPts val="0"/>
              </a:spcBef>
              <a:spcAft>
                <a:spcPts val="0"/>
              </a:spcAft>
              <a:buClr>
                <a:schemeClr val="lt2"/>
              </a:buClr>
              <a:buSzPts val="3700"/>
              <a:buNone/>
              <a:defRPr sz="3700">
                <a:solidFill>
                  <a:schemeClr val="lt2"/>
                </a:solidFill>
              </a:defRPr>
            </a:lvl5pPr>
            <a:lvl6pPr lvl="5" algn="ctr" rtl="0">
              <a:lnSpc>
                <a:spcPct val="100000"/>
              </a:lnSpc>
              <a:spcBef>
                <a:spcPts val="0"/>
              </a:spcBef>
              <a:spcAft>
                <a:spcPts val="0"/>
              </a:spcAft>
              <a:buClr>
                <a:schemeClr val="lt2"/>
              </a:buClr>
              <a:buSzPts val="3700"/>
              <a:buNone/>
              <a:defRPr sz="3700">
                <a:solidFill>
                  <a:schemeClr val="lt2"/>
                </a:solidFill>
              </a:defRPr>
            </a:lvl6pPr>
            <a:lvl7pPr lvl="6" algn="ctr" rtl="0">
              <a:lnSpc>
                <a:spcPct val="100000"/>
              </a:lnSpc>
              <a:spcBef>
                <a:spcPts val="0"/>
              </a:spcBef>
              <a:spcAft>
                <a:spcPts val="0"/>
              </a:spcAft>
              <a:buClr>
                <a:schemeClr val="lt2"/>
              </a:buClr>
              <a:buSzPts val="3700"/>
              <a:buNone/>
              <a:defRPr sz="3700">
                <a:solidFill>
                  <a:schemeClr val="lt2"/>
                </a:solidFill>
              </a:defRPr>
            </a:lvl7pPr>
            <a:lvl8pPr lvl="7" algn="ctr" rtl="0">
              <a:lnSpc>
                <a:spcPct val="100000"/>
              </a:lnSpc>
              <a:spcBef>
                <a:spcPts val="0"/>
              </a:spcBef>
              <a:spcAft>
                <a:spcPts val="0"/>
              </a:spcAft>
              <a:buClr>
                <a:schemeClr val="lt2"/>
              </a:buClr>
              <a:buSzPts val="3700"/>
              <a:buNone/>
              <a:defRPr sz="3700">
                <a:solidFill>
                  <a:schemeClr val="lt2"/>
                </a:solidFill>
              </a:defRPr>
            </a:lvl8pPr>
            <a:lvl9pPr lvl="8" algn="ctr" rtl="0">
              <a:lnSpc>
                <a:spcPct val="100000"/>
              </a:lnSpc>
              <a:spcBef>
                <a:spcPts val="0"/>
              </a:spcBef>
              <a:spcAft>
                <a:spcPts val="0"/>
              </a:spcAft>
              <a:buClr>
                <a:schemeClr val="lt2"/>
              </a:buClr>
              <a:buSzPts val="3700"/>
              <a:buNone/>
              <a:defRPr sz="3700">
                <a:solidFill>
                  <a:schemeClr val="lt2"/>
                </a:solidFill>
              </a:defRPr>
            </a:lvl9pPr>
          </a:lstStyle>
          <a:p>
            <a:endParaRPr/>
          </a:p>
        </p:txBody>
      </p:sp>
      <p:cxnSp>
        <p:nvCxnSpPr>
          <p:cNvPr id="130" name="Google Shape;130;p21"/>
          <p:cNvCxnSpPr/>
          <p:nvPr/>
        </p:nvCxnSpPr>
        <p:spPr>
          <a:xfrm rot="10800000">
            <a:off x="0" y="5943600"/>
            <a:ext cx="12195176" cy="0"/>
          </a:xfrm>
          <a:prstGeom prst="straightConnector1">
            <a:avLst/>
          </a:prstGeom>
          <a:noFill/>
          <a:ln w="114300" cap="flat" cmpd="sng">
            <a:solidFill>
              <a:srgbClr val="FFFFFF"/>
            </a:solidFill>
            <a:prstDash val="solid"/>
            <a:miter lim="8000"/>
            <a:headEnd type="none" w="sm" len="sm"/>
            <a:tailEnd type="none" w="sm" len="sm"/>
          </a:ln>
        </p:spPr>
      </p:cxnSp>
      <p:cxnSp>
        <p:nvCxnSpPr>
          <p:cNvPr id="131" name="Google Shape;131;p21"/>
          <p:cNvCxnSpPr/>
          <p:nvPr/>
        </p:nvCxnSpPr>
        <p:spPr>
          <a:xfrm>
            <a:off x="914638" y="0"/>
            <a:ext cx="0" cy="6865200"/>
          </a:xfrm>
          <a:prstGeom prst="straightConnector1">
            <a:avLst/>
          </a:prstGeom>
          <a:noFill/>
          <a:ln w="114300" cap="flat" cmpd="sng">
            <a:solidFill>
              <a:srgbClr val="FFFFFF"/>
            </a:solidFill>
            <a:prstDash val="solid"/>
            <a:miter lim="8000"/>
            <a:headEnd type="none" w="sm" len="sm"/>
            <a:tailEnd type="none" w="sm" len="sm"/>
          </a:ln>
        </p:spPr>
      </p:cxnSp>
    </p:spTree>
    <p:extLst>
      <p:ext uri="{BB962C8B-B14F-4D97-AF65-F5344CB8AC3E}">
        <p14:creationId xmlns:p14="http://schemas.microsoft.com/office/powerpoint/2010/main" val="25940702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Net Gen - Win Purple- Sun Yellow">
  <p:cSld name="Net Gen - Win Purple- Sun Yellow">
    <p:bg>
      <p:bgPr>
        <a:solidFill>
          <a:srgbClr val="7B4E91"/>
        </a:solidFill>
        <a:effectLst/>
      </p:bgPr>
    </p:bg>
    <p:spTree>
      <p:nvGrpSpPr>
        <p:cNvPr id="1" name="Shape 132"/>
        <p:cNvGrpSpPr/>
        <p:nvPr/>
      </p:nvGrpSpPr>
      <p:grpSpPr>
        <a:xfrm>
          <a:off x="0" y="0"/>
          <a:ext cx="0" cy="0"/>
          <a:chOff x="0" y="0"/>
          <a:chExt cx="0" cy="0"/>
        </a:xfrm>
      </p:grpSpPr>
      <p:pic>
        <p:nvPicPr>
          <p:cNvPr id="133" name="Google Shape;133;p22"/>
          <p:cNvPicPr preferRelativeResize="0"/>
          <p:nvPr/>
        </p:nvPicPr>
        <p:blipFill rotWithShape="1">
          <a:blip r:embed="rId2">
            <a:alphaModFix/>
          </a:blip>
          <a:srcRect/>
          <a:stretch/>
        </p:blipFill>
        <p:spPr>
          <a:xfrm>
            <a:off x="9242157" y="6197775"/>
            <a:ext cx="1671761" cy="461650"/>
          </a:xfrm>
          <a:prstGeom prst="rect">
            <a:avLst/>
          </a:prstGeom>
          <a:noFill/>
          <a:ln>
            <a:noFill/>
          </a:ln>
        </p:spPr>
      </p:pic>
      <p:sp>
        <p:nvSpPr>
          <p:cNvPr id="134" name="Google Shape;134;p22"/>
          <p:cNvSpPr txBox="1">
            <a:spLocks noGrp="1"/>
          </p:cNvSpPr>
          <p:nvPr>
            <p:ph type="ctrTitle"/>
          </p:nvPr>
        </p:nvSpPr>
        <p:spPr>
          <a:xfrm>
            <a:off x="1467957" y="302650"/>
            <a:ext cx="8612243" cy="3539400"/>
          </a:xfrm>
          <a:prstGeom prst="rect">
            <a:avLst/>
          </a:prstGeom>
        </p:spPr>
        <p:txBody>
          <a:bodyPr spcFirstLastPara="1" wrap="square" lIns="0" tIns="0" rIns="0" bIns="0" anchor="b" anchorCtr="0">
            <a:normAutofit/>
          </a:bodyPr>
          <a:lstStyle>
            <a:lvl1pPr lvl="0" rtl="0">
              <a:spcBef>
                <a:spcPts val="0"/>
              </a:spcBef>
              <a:spcAft>
                <a:spcPts val="0"/>
              </a:spcAft>
              <a:buClr>
                <a:srgbClr val="FFE800"/>
              </a:buClr>
              <a:buSzPts val="6900"/>
              <a:buNone/>
              <a:defRPr sz="6900">
                <a:solidFill>
                  <a:srgbClr val="FFE800"/>
                </a:solidFill>
              </a:defRPr>
            </a:lvl1pPr>
            <a:lvl2pPr lvl="1" algn="ctr" rtl="0">
              <a:spcBef>
                <a:spcPts val="0"/>
              </a:spcBef>
              <a:spcAft>
                <a:spcPts val="0"/>
              </a:spcAft>
              <a:buClr>
                <a:srgbClr val="FFE800"/>
              </a:buClr>
              <a:buSzPts val="6900"/>
              <a:buNone/>
              <a:defRPr sz="6900">
                <a:solidFill>
                  <a:srgbClr val="FFE800"/>
                </a:solidFill>
              </a:defRPr>
            </a:lvl2pPr>
            <a:lvl3pPr lvl="2" algn="ctr" rtl="0">
              <a:spcBef>
                <a:spcPts val="0"/>
              </a:spcBef>
              <a:spcAft>
                <a:spcPts val="0"/>
              </a:spcAft>
              <a:buClr>
                <a:srgbClr val="FFE800"/>
              </a:buClr>
              <a:buSzPts val="6900"/>
              <a:buNone/>
              <a:defRPr sz="6900">
                <a:solidFill>
                  <a:srgbClr val="FFE800"/>
                </a:solidFill>
              </a:defRPr>
            </a:lvl3pPr>
            <a:lvl4pPr lvl="3" algn="ctr" rtl="0">
              <a:spcBef>
                <a:spcPts val="0"/>
              </a:spcBef>
              <a:spcAft>
                <a:spcPts val="0"/>
              </a:spcAft>
              <a:buClr>
                <a:srgbClr val="FFE800"/>
              </a:buClr>
              <a:buSzPts val="6900"/>
              <a:buNone/>
              <a:defRPr sz="6900">
                <a:solidFill>
                  <a:srgbClr val="FFE800"/>
                </a:solidFill>
              </a:defRPr>
            </a:lvl4pPr>
            <a:lvl5pPr lvl="4" algn="ctr" rtl="0">
              <a:spcBef>
                <a:spcPts val="0"/>
              </a:spcBef>
              <a:spcAft>
                <a:spcPts val="0"/>
              </a:spcAft>
              <a:buClr>
                <a:srgbClr val="FFE800"/>
              </a:buClr>
              <a:buSzPts val="6900"/>
              <a:buNone/>
              <a:defRPr sz="6900">
                <a:solidFill>
                  <a:srgbClr val="FFE800"/>
                </a:solidFill>
              </a:defRPr>
            </a:lvl5pPr>
            <a:lvl6pPr lvl="5" algn="ctr" rtl="0">
              <a:spcBef>
                <a:spcPts val="0"/>
              </a:spcBef>
              <a:spcAft>
                <a:spcPts val="0"/>
              </a:spcAft>
              <a:buClr>
                <a:srgbClr val="FFE800"/>
              </a:buClr>
              <a:buSzPts val="6900"/>
              <a:buNone/>
              <a:defRPr sz="6900">
                <a:solidFill>
                  <a:srgbClr val="FFE800"/>
                </a:solidFill>
              </a:defRPr>
            </a:lvl6pPr>
            <a:lvl7pPr lvl="6" algn="ctr" rtl="0">
              <a:spcBef>
                <a:spcPts val="0"/>
              </a:spcBef>
              <a:spcAft>
                <a:spcPts val="0"/>
              </a:spcAft>
              <a:buClr>
                <a:srgbClr val="FFE800"/>
              </a:buClr>
              <a:buSzPts val="6900"/>
              <a:buNone/>
              <a:defRPr sz="6900">
                <a:solidFill>
                  <a:srgbClr val="FFE800"/>
                </a:solidFill>
              </a:defRPr>
            </a:lvl7pPr>
            <a:lvl8pPr lvl="7" algn="ctr" rtl="0">
              <a:spcBef>
                <a:spcPts val="0"/>
              </a:spcBef>
              <a:spcAft>
                <a:spcPts val="0"/>
              </a:spcAft>
              <a:buClr>
                <a:srgbClr val="FFE800"/>
              </a:buClr>
              <a:buSzPts val="6900"/>
              <a:buNone/>
              <a:defRPr sz="6900">
                <a:solidFill>
                  <a:srgbClr val="FFE800"/>
                </a:solidFill>
              </a:defRPr>
            </a:lvl8pPr>
            <a:lvl9pPr lvl="8" algn="ctr" rtl="0">
              <a:spcBef>
                <a:spcPts val="0"/>
              </a:spcBef>
              <a:spcAft>
                <a:spcPts val="0"/>
              </a:spcAft>
              <a:buClr>
                <a:srgbClr val="FFE800"/>
              </a:buClr>
              <a:buSzPts val="6900"/>
              <a:buNone/>
              <a:defRPr sz="6900">
                <a:solidFill>
                  <a:srgbClr val="FFE800"/>
                </a:solidFill>
              </a:defRPr>
            </a:lvl9pPr>
          </a:lstStyle>
          <a:p>
            <a:endParaRPr/>
          </a:p>
        </p:txBody>
      </p:sp>
      <p:sp>
        <p:nvSpPr>
          <p:cNvPr id="135" name="Google Shape;135;p22"/>
          <p:cNvSpPr txBox="1">
            <a:spLocks noGrp="1"/>
          </p:cNvSpPr>
          <p:nvPr>
            <p:ph type="subTitle" idx="1"/>
          </p:nvPr>
        </p:nvSpPr>
        <p:spPr>
          <a:xfrm>
            <a:off x="1467957" y="4247975"/>
            <a:ext cx="8460403" cy="858600"/>
          </a:xfrm>
          <a:prstGeom prst="rect">
            <a:avLst/>
          </a:prstGeom>
        </p:spPr>
        <p:txBody>
          <a:bodyPr spcFirstLastPara="1" wrap="square" lIns="0" tIns="0" rIns="0" bIns="0" anchor="ctr" anchorCtr="0">
            <a:normAutofit/>
          </a:bodyPr>
          <a:lstStyle>
            <a:lvl1pPr lvl="0" rtl="0">
              <a:lnSpc>
                <a:spcPct val="100000"/>
              </a:lnSpc>
              <a:spcBef>
                <a:spcPts val="0"/>
              </a:spcBef>
              <a:spcAft>
                <a:spcPts val="0"/>
              </a:spcAft>
              <a:buClr>
                <a:srgbClr val="FFE800"/>
              </a:buClr>
              <a:buSzPts val="1900"/>
              <a:buNone/>
              <a:defRPr sz="1900" b="1">
                <a:solidFill>
                  <a:srgbClr val="FFE800"/>
                </a:solidFill>
              </a:defRPr>
            </a:lvl1pPr>
            <a:lvl2pPr lvl="1" algn="ctr" rtl="0">
              <a:lnSpc>
                <a:spcPct val="100000"/>
              </a:lnSpc>
              <a:spcBef>
                <a:spcPts val="0"/>
              </a:spcBef>
              <a:spcAft>
                <a:spcPts val="0"/>
              </a:spcAft>
              <a:buClr>
                <a:srgbClr val="FFE800"/>
              </a:buClr>
              <a:buSzPts val="3700"/>
              <a:buNone/>
              <a:defRPr sz="3700">
                <a:solidFill>
                  <a:srgbClr val="FFE800"/>
                </a:solidFill>
              </a:defRPr>
            </a:lvl2pPr>
            <a:lvl3pPr lvl="2" algn="ctr" rtl="0">
              <a:lnSpc>
                <a:spcPct val="100000"/>
              </a:lnSpc>
              <a:spcBef>
                <a:spcPts val="0"/>
              </a:spcBef>
              <a:spcAft>
                <a:spcPts val="0"/>
              </a:spcAft>
              <a:buClr>
                <a:srgbClr val="FFE800"/>
              </a:buClr>
              <a:buSzPts val="3700"/>
              <a:buNone/>
              <a:defRPr sz="3700">
                <a:solidFill>
                  <a:srgbClr val="FFE800"/>
                </a:solidFill>
              </a:defRPr>
            </a:lvl3pPr>
            <a:lvl4pPr lvl="3" algn="ctr" rtl="0">
              <a:lnSpc>
                <a:spcPct val="100000"/>
              </a:lnSpc>
              <a:spcBef>
                <a:spcPts val="0"/>
              </a:spcBef>
              <a:spcAft>
                <a:spcPts val="0"/>
              </a:spcAft>
              <a:buClr>
                <a:srgbClr val="FFE800"/>
              </a:buClr>
              <a:buSzPts val="3700"/>
              <a:buNone/>
              <a:defRPr sz="3700">
                <a:solidFill>
                  <a:srgbClr val="FFE800"/>
                </a:solidFill>
              </a:defRPr>
            </a:lvl4pPr>
            <a:lvl5pPr lvl="4" algn="ctr" rtl="0">
              <a:lnSpc>
                <a:spcPct val="100000"/>
              </a:lnSpc>
              <a:spcBef>
                <a:spcPts val="0"/>
              </a:spcBef>
              <a:spcAft>
                <a:spcPts val="0"/>
              </a:spcAft>
              <a:buClr>
                <a:srgbClr val="FFE800"/>
              </a:buClr>
              <a:buSzPts val="3700"/>
              <a:buNone/>
              <a:defRPr sz="3700">
                <a:solidFill>
                  <a:srgbClr val="FFE800"/>
                </a:solidFill>
              </a:defRPr>
            </a:lvl5pPr>
            <a:lvl6pPr lvl="5" algn="ctr" rtl="0">
              <a:lnSpc>
                <a:spcPct val="100000"/>
              </a:lnSpc>
              <a:spcBef>
                <a:spcPts val="0"/>
              </a:spcBef>
              <a:spcAft>
                <a:spcPts val="0"/>
              </a:spcAft>
              <a:buClr>
                <a:srgbClr val="FFE800"/>
              </a:buClr>
              <a:buSzPts val="3700"/>
              <a:buNone/>
              <a:defRPr sz="3700">
                <a:solidFill>
                  <a:srgbClr val="FFE800"/>
                </a:solidFill>
              </a:defRPr>
            </a:lvl6pPr>
            <a:lvl7pPr lvl="6" algn="ctr" rtl="0">
              <a:lnSpc>
                <a:spcPct val="100000"/>
              </a:lnSpc>
              <a:spcBef>
                <a:spcPts val="0"/>
              </a:spcBef>
              <a:spcAft>
                <a:spcPts val="0"/>
              </a:spcAft>
              <a:buClr>
                <a:srgbClr val="FFE800"/>
              </a:buClr>
              <a:buSzPts val="3700"/>
              <a:buNone/>
              <a:defRPr sz="3700">
                <a:solidFill>
                  <a:srgbClr val="FFE800"/>
                </a:solidFill>
              </a:defRPr>
            </a:lvl7pPr>
            <a:lvl8pPr lvl="7" algn="ctr" rtl="0">
              <a:lnSpc>
                <a:spcPct val="100000"/>
              </a:lnSpc>
              <a:spcBef>
                <a:spcPts val="0"/>
              </a:spcBef>
              <a:spcAft>
                <a:spcPts val="0"/>
              </a:spcAft>
              <a:buClr>
                <a:srgbClr val="FFE800"/>
              </a:buClr>
              <a:buSzPts val="3700"/>
              <a:buNone/>
              <a:defRPr sz="3700">
                <a:solidFill>
                  <a:srgbClr val="FFE800"/>
                </a:solidFill>
              </a:defRPr>
            </a:lvl8pPr>
            <a:lvl9pPr lvl="8" algn="ctr" rtl="0">
              <a:lnSpc>
                <a:spcPct val="100000"/>
              </a:lnSpc>
              <a:spcBef>
                <a:spcPts val="0"/>
              </a:spcBef>
              <a:spcAft>
                <a:spcPts val="0"/>
              </a:spcAft>
              <a:buClr>
                <a:srgbClr val="FFE800"/>
              </a:buClr>
              <a:buSzPts val="3700"/>
              <a:buNone/>
              <a:defRPr sz="3700">
                <a:solidFill>
                  <a:srgbClr val="FFE800"/>
                </a:solidFill>
              </a:defRPr>
            </a:lvl9pPr>
          </a:lstStyle>
          <a:p>
            <a:endParaRPr/>
          </a:p>
        </p:txBody>
      </p:sp>
      <p:pic>
        <p:nvPicPr>
          <p:cNvPr id="136" name="Google Shape;136;p22"/>
          <p:cNvPicPr preferRelativeResize="0"/>
          <p:nvPr/>
        </p:nvPicPr>
        <p:blipFill rotWithShape="1">
          <a:blip r:embed="rId3">
            <a:alphaModFix/>
          </a:blip>
          <a:srcRect/>
          <a:stretch/>
        </p:blipFill>
        <p:spPr>
          <a:xfrm>
            <a:off x="981731" y="5187676"/>
            <a:ext cx="1807046" cy="1806575"/>
          </a:xfrm>
          <a:prstGeom prst="rect">
            <a:avLst/>
          </a:prstGeom>
          <a:noFill/>
          <a:ln>
            <a:noFill/>
          </a:ln>
        </p:spPr>
      </p:pic>
      <p:cxnSp>
        <p:nvCxnSpPr>
          <p:cNvPr id="137" name="Google Shape;137;p22"/>
          <p:cNvCxnSpPr/>
          <p:nvPr/>
        </p:nvCxnSpPr>
        <p:spPr>
          <a:xfrm rot="10800000">
            <a:off x="0" y="5289550"/>
            <a:ext cx="12195176" cy="0"/>
          </a:xfrm>
          <a:prstGeom prst="straightConnector1">
            <a:avLst/>
          </a:prstGeom>
          <a:noFill/>
          <a:ln w="114300" cap="flat" cmpd="sng">
            <a:solidFill>
              <a:srgbClr val="FFFFFF"/>
            </a:solidFill>
            <a:prstDash val="solid"/>
            <a:miter lim="8000"/>
            <a:headEnd type="none" w="sm" len="sm"/>
            <a:tailEnd type="none" w="sm" len="sm"/>
          </a:ln>
        </p:spPr>
      </p:cxnSp>
      <p:cxnSp>
        <p:nvCxnSpPr>
          <p:cNvPr id="138" name="Google Shape;138;p22"/>
          <p:cNvCxnSpPr/>
          <p:nvPr/>
        </p:nvCxnSpPr>
        <p:spPr>
          <a:xfrm>
            <a:off x="11403670" y="0"/>
            <a:ext cx="0" cy="6865200"/>
          </a:xfrm>
          <a:prstGeom prst="straightConnector1">
            <a:avLst/>
          </a:prstGeom>
          <a:noFill/>
          <a:ln w="114300" cap="flat" cmpd="sng">
            <a:solidFill>
              <a:srgbClr val="FFFFFF"/>
            </a:solidFill>
            <a:prstDash val="solid"/>
            <a:miter lim="8000"/>
            <a:headEnd type="none" w="sm" len="sm"/>
            <a:tailEnd type="none" w="sm" len="sm"/>
          </a:ln>
        </p:spPr>
      </p:cxnSp>
    </p:spTree>
    <p:extLst>
      <p:ext uri="{BB962C8B-B14F-4D97-AF65-F5344CB8AC3E}">
        <p14:creationId xmlns:p14="http://schemas.microsoft.com/office/powerpoint/2010/main" val="12909387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Net Gen - Sun Yellow - Orange Slice">
  <p:cSld name="Net Gen - Sun Yellow - Orange Slice">
    <p:bg>
      <p:bgPr>
        <a:solidFill>
          <a:srgbClr val="FFE800"/>
        </a:solidFill>
        <a:effectLst/>
      </p:bgPr>
    </p:bg>
    <p:spTree>
      <p:nvGrpSpPr>
        <p:cNvPr id="1" name="Shape 139"/>
        <p:cNvGrpSpPr/>
        <p:nvPr/>
      </p:nvGrpSpPr>
      <p:grpSpPr>
        <a:xfrm>
          <a:off x="0" y="0"/>
          <a:ext cx="0" cy="0"/>
          <a:chOff x="0" y="0"/>
          <a:chExt cx="0" cy="0"/>
        </a:xfrm>
      </p:grpSpPr>
      <p:sp>
        <p:nvSpPr>
          <p:cNvPr id="140" name="Google Shape;140;p23"/>
          <p:cNvSpPr txBox="1">
            <a:spLocks noGrp="1"/>
          </p:cNvSpPr>
          <p:nvPr>
            <p:ph type="ctrTitle"/>
          </p:nvPr>
        </p:nvSpPr>
        <p:spPr>
          <a:xfrm>
            <a:off x="1467957" y="302650"/>
            <a:ext cx="8612243" cy="3539400"/>
          </a:xfrm>
          <a:prstGeom prst="rect">
            <a:avLst/>
          </a:prstGeom>
        </p:spPr>
        <p:txBody>
          <a:bodyPr spcFirstLastPara="1" wrap="square" lIns="0" tIns="0" rIns="0" bIns="0" anchor="b" anchorCtr="0">
            <a:normAutofit/>
          </a:bodyPr>
          <a:lstStyle>
            <a:lvl1pPr lvl="0" rtl="0">
              <a:spcBef>
                <a:spcPts val="0"/>
              </a:spcBef>
              <a:spcAft>
                <a:spcPts val="0"/>
              </a:spcAft>
              <a:buClr>
                <a:schemeClr val="dk2"/>
              </a:buClr>
              <a:buSzPts val="6900"/>
              <a:buNone/>
              <a:defRPr sz="6900">
                <a:solidFill>
                  <a:schemeClr val="dk2"/>
                </a:solidFill>
              </a:defRPr>
            </a:lvl1pPr>
            <a:lvl2pPr lvl="1" algn="ctr" rtl="0">
              <a:spcBef>
                <a:spcPts val="0"/>
              </a:spcBef>
              <a:spcAft>
                <a:spcPts val="0"/>
              </a:spcAft>
              <a:buClr>
                <a:schemeClr val="dk2"/>
              </a:buClr>
              <a:buSzPts val="6900"/>
              <a:buNone/>
              <a:defRPr sz="6900">
                <a:solidFill>
                  <a:schemeClr val="dk2"/>
                </a:solidFill>
              </a:defRPr>
            </a:lvl2pPr>
            <a:lvl3pPr lvl="2" algn="ctr" rtl="0">
              <a:spcBef>
                <a:spcPts val="0"/>
              </a:spcBef>
              <a:spcAft>
                <a:spcPts val="0"/>
              </a:spcAft>
              <a:buClr>
                <a:schemeClr val="dk2"/>
              </a:buClr>
              <a:buSzPts val="6900"/>
              <a:buNone/>
              <a:defRPr sz="6900">
                <a:solidFill>
                  <a:schemeClr val="dk2"/>
                </a:solidFill>
              </a:defRPr>
            </a:lvl3pPr>
            <a:lvl4pPr lvl="3" algn="ctr" rtl="0">
              <a:spcBef>
                <a:spcPts val="0"/>
              </a:spcBef>
              <a:spcAft>
                <a:spcPts val="0"/>
              </a:spcAft>
              <a:buClr>
                <a:schemeClr val="dk2"/>
              </a:buClr>
              <a:buSzPts val="6900"/>
              <a:buNone/>
              <a:defRPr sz="6900">
                <a:solidFill>
                  <a:schemeClr val="dk2"/>
                </a:solidFill>
              </a:defRPr>
            </a:lvl4pPr>
            <a:lvl5pPr lvl="4" algn="ctr" rtl="0">
              <a:spcBef>
                <a:spcPts val="0"/>
              </a:spcBef>
              <a:spcAft>
                <a:spcPts val="0"/>
              </a:spcAft>
              <a:buClr>
                <a:schemeClr val="dk2"/>
              </a:buClr>
              <a:buSzPts val="6900"/>
              <a:buNone/>
              <a:defRPr sz="6900">
                <a:solidFill>
                  <a:schemeClr val="dk2"/>
                </a:solidFill>
              </a:defRPr>
            </a:lvl5pPr>
            <a:lvl6pPr lvl="5" algn="ctr" rtl="0">
              <a:spcBef>
                <a:spcPts val="0"/>
              </a:spcBef>
              <a:spcAft>
                <a:spcPts val="0"/>
              </a:spcAft>
              <a:buClr>
                <a:schemeClr val="dk2"/>
              </a:buClr>
              <a:buSzPts val="6900"/>
              <a:buNone/>
              <a:defRPr sz="6900">
                <a:solidFill>
                  <a:schemeClr val="dk2"/>
                </a:solidFill>
              </a:defRPr>
            </a:lvl6pPr>
            <a:lvl7pPr lvl="6" algn="ctr" rtl="0">
              <a:spcBef>
                <a:spcPts val="0"/>
              </a:spcBef>
              <a:spcAft>
                <a:spcPts val="0"/>
              </a:spcAft>
              <a:buClr>
                <a:schemeClr val="dk2"/>
              </a:buClr>
              <a:buSzPts val="6900"/>
              <a:buNone/>
              <a:defRPr sz="6900">
                <a:solidFill>
                  <a:schemeClr val="dk2"/>
                </a:solidFill>
              </a:defRPr>
            </a:lvl7pPr>
            <a:lvl8pPr lvl="7" algn="ctr" rtl="0">
              <a:spcBef>
                <a:spcPts val="0"/>
              </a:spcBef>
              <a:spcAft>
                <a:spcPts val="0"/>
              </a:spcAft>
              <a:buClr>
                <a:schemeClr val="dk2"/>
              </a:buClr>
              <a:buSzPts val="6900"/>
              <a:buNone/>
              <a:defRPr sz="6900">
                <a:solidFill>
                  <a:schemeClr val="dk2"/>
                </a:solidFill>
              </a:defRPr>
            </a:lvl8pPr>
            <a:lvl9pPr lvl="8" algn="ctr" rtl="0">
              <a:spcBef>
                <a:spcPts val="0"/>
              </a:spcBef>
              <a:spcAft>
                <a:spcPts val="0"/>
              </a:spcAft>
              <a:buClr>
                <a:schemeClr val="dk2"/>
              </a:buClr>
              <a:buSzPts val="6900"/>
              <a:buNone/>
              <a:defRPr sz="6900">
                <a:solidFill>
                  <a:schemeClr val="dk2"/>
                </a:solidFill>
              </a:defRPr>
            </a:lvl9pPr>
          </a:lstStyle>
          <a:p>
            <a:endParaRPr/>
          </a:p>
        </p:txBody>
      </p:sp>
      <p:sp>
        <p:nvSpPr>
          <p:cNvPr id="141" name="Google Shape;141;p23"/>
          <p:cNvSpPr txBox="1">
            <a:spLocks noGrp="1"/>
          </p:cNvSpPr>
          <p:nvPr>
            <p:ph type="subTitle" idx="1"/>
          </p:nvPr>
        </p:nvSpPr>
        <p:spPr>
          <a:xfrm>
            <a:off x="1467957" y="4247975"/>
            <a:ext cx="8460403" cy="858600"/>
          </a:xfrm>
          <a:prstGeom prst="rect">
            <a:avLst/>
          </a:prstGeom>
        </p:spPr>
        <p:txBody>
          <a:bodyPr spcFirstLastPara="1" wrap="square" lIns="0" tIns="0" rIns="0" bIns="0" anchor="ctr" anchorCtr="0">
            <a:normAutofit/>
          </a:bodyPr>
          <a:lstStyle>
            <a:lvl1pPr lvl="0" rtl="0">
              <a:lnSpc>
                <a:spcPct val="100000"/>
              </a:lnSpc>
              <a:spcBef>
                <a:spcPts val="0"/>
              </a:spcBef>
              <a:spcAft>
                <a:spcPts val="0"/>
              </a:spcAft>
              <a:buClr>
                <a:schemeClr val="dk2"/>
              </a:buClr>
              <a:buSzPts val="1900"/>
              <a:buNone/>
              <a:defRPr sz="1900" b="1">
                <a:solidFill>
                  <a:schemeClr val="dk2"/>
                </a:solidFill>
              </a:defRPr>
            </a:lvl1pPr>
            <a:lvl2pPr lvl="1" algn="ctr" rtl="0">
              <a:lnSpc>
                <a:spcPct val="100000"/>
              </a:lnSpc>
              <a:spcBef>
                <a:spcPts val="0"/>
              </a:spcBef>
              <a:spcAft>
                <a:spcPts val="0"/>
              </a:spcAft>
              <a:buClr>
                <a:schemeClr val="dk2"/>
              </a:buClr>
              <a:buSzPts val="3700"/>
              <a:buNone/>
              <a:defRPr sz="3700">
                <a:solidFill>
                  <a:schemeClr val="dk2"/>
                </a:solidFill>
              </a:defRPr>
            </a:lvl2pPr>
            <a:lvl3pPr lvl="2" algn="ctr" rtl="0">
              <a:lnSpc>
                <a:spcPct val="100000"/>
              </a:lnSpc>
              <a:spcBef>
                <a:spcPts val="0"/>
              </a:spcBef>
              <a:spcAft>
                <a:spcPts val="0"/>
              </a:spcAft>
              <a:buClr>
                <a:schemeClr val="dk2"/>
              </a:buClr>
              <a:buSzPts val="3700"/>
              <a:buNone/>
              <a:defRPr sz="3700">
                <a:solidFill>
                  <a:schemeClr val="dk2"/>
                </a:solidFill>
              </a:defRPr>
            </a:lvl3pPr>
            <a:lvl4pPr lvl="3" algn="ctr" rtl="0">
              <a:lnSpc>
                <a:spcPct val="100000"/>
              </a:lnSpc>
              <a:spcBef>
                <a:spcPts val="0"/>
              </a:spcBef>
              <a:spcAft>
                <a:spcPts val="0"/>
              </a:spcAft>
              <a:buClr>
                <a:schemeClr val="dk2"/>
              </a:buClr>
              <a:buSzPts val="3700"/>
              <a:buNone/>
              <a:defRPr sz="3700">
                <a:solidFill>
                  <a:schemeClr val="dk2"/>
                </a:solidFill>
              </a:defRPr>
            </a:lvl4pPr>
            <a:lvl5pPr lvl="4" algn="ctr" rtl="0">
              <a:lnSpc>
                <a:spcPct val="100000"/>
              </a:lnSpc>
              <a:spcBef>
                <a:spcPts val="0"/>
              </a:spcBef>
              <a:spcAft>
                <a:spcPts val="0"/>
              </a:spcAft>
              <a:buClr>
                <a:schemeClr val="dk2"/>
              </a:buClr>
              <a:buSzPts val="3700"/>
              <a:buNone/>
              <a:defRPr sz="3700">
                <a:solidFill>
                  <a:schemeClr val="dk2"/>
                </a:solidFill>
              </a:defRPr>
            </a:lvl5pPr>
            <a:lvl6pPr lvl="5" algn="ctr" rtl="0">
              <a:lnSpc>
                <a:spcPct val="100000"/>
              </a:lnSpc>
              <a:spcBef>
                <a:spcPts val="0"/>
              </a:spcBef>
              <a:spcAft>
                <a:spcPts val="0"/>
              </a:spcAft>
              <a:buClr>
                <a:schemeClr val="dk2"/>
              </a:buClr>
              <a:buSzPts val="3700"/>
              <a:buNone/>
              <a:defRPr sz="3700">
                <a:solidFill>
                  <a:schemeClr val="dk2"/>
                </a:solidFill>
              </a:defRPr>
            </a:lvl6pPr>
            <a:lvl7pPr lvl="6" algn="ctr" rtl="0">
              <a:lnSpc>
                <a:spcPct val="100000"/>
              </a:lnSpc>
              <a:spcBef>
                <a:spcPts val="0"/>
              </a:spcBef>
              <a:spcAft>
                <a:spcPts val="0"/>
              </a:spcAft>
              <a:buClr>
                <a:schemeClr val="dk2"/>
              </a:buClr>
              <a:buSzPts val="3700"/>
              <a:buNone/>
              <a:defRPr sz="3700">
                <a:solidFill>
                  <a:schemeClr val="dk2"/>
                </a:solidFill>
              </a:defRPr>
            </a:lvl7pPr>
            <a:lvl8pPr lvl="7" algn="ctr" rtl="0">
              <a:lnSpc>
                <a:spcPct val="100000"/>
              </a:lnSpc>
              <a:spcBef>
                <a:spcPts val="0"/>
              </a:spcBef>
              <a:spcAft>
                <a:spcPts val="0"/>
              </a:spcAft>
              <a:buClr>
                <a:schemeClr val="dk2"/>
              </a:buClr>
              <a:buSzPts val="3700"/>
              <a:buNone/>
              <a:defRPr sz="3700">
                <a:solidFill>
                  <a:schemeClr val="dk2"/>
                </a:solidFill>
              </a:defRPr>
            </a:lvl8pPr>
            <a:lvl9pPr lvl="8" algn="ctr" rtl="0">
              <a:lnSpc>
                <a:spcPct val="100000"/>
              </a:lnSpc>
              <a:spcBef>
                <a:spcPts val="0"/>
              </a:spcBef>
              <a:spcAft>
                <a:spcPts val="0"/>
              </a:spcAft>
              <a:buClr>
                <a:schemeClr val="dk2"/>
              </a:buClr>
              <a:buSzPts val="3700"/>
              <a:buNone/>
              <a:defRPr sz="3700">
                <a:solidFill>
                  <a:schemeClr val="dk2"/>
                </a:solidFill>
              </a:defRPr>
            </a:lvl9pPr>
          </a:lstStyle>
          <a:p>
            <a:endParaRPr/>
          </a:p>
        </p:txBody>
      </p:sp>
      <p:cxnSp>
        <p:nvCxnSpPr>
          <p:cNvPr id="142" name="Google Shape;142;p23"/>
          <p:cNvCxnSpPr/>
          <p:nvPr/>
        </p:nvCxnSpPr>
        <p:spPr>
          <a:xfrm rot="10800000">
            <a:off x="0" y="5289550"/>
            <a:ext cx="12195176" cy="0"/>
          </a:xfrm>
          <a:prstGeom prst="straightConnector1">
            <a:avLst/>
          </a:prstGeom>
          <a:noFill/>
          <a:ln w="114300" cap="flat" cmpd="sng">
            <a:solidFill>
              <a:srgbClr val="FFFFFF"/>
            </a:solidFill>
            <a:prstDash val="solid"/>
            <a:miter lim="8000"/>
            <a:headEnd type="none" w="sm" len="sm"/>
            <a:tailEnd type="none" w="sm" len="sm"/>
          </a:ln>
        </p:spPr>
      </p:cxnSp>
      <p:cxnSp>
        <p:nvCxnSpPr>
          <p:cNvPr id="143" name="Google Shape;143;p23"/>
          <p:cNvCxnSpPr/>
          <p:nvPr/>
        </p:nvCxnSpPr>
        <p:spPr>
          <a:xfrm>
            <a:off x="11403670" y="0"/>
            <a:ext cx="0" cy="6865200"/>
          </a:xfrm>
          <a:prstGeom prst="straightConnector1">
            <a:avLst/>
          </a:prstGeom>
          <a:noFill/>
          <a:ln w="114300" cap="flat" cmpd="sng">
            <a:solidFill>
              <a:srgbClr val="FFFFFF"/>
            </a:solidFill>
            <a:prstDash val="solid"/>
            <a:miter lim="8000"/>
            <a:headEnd type="none" w="sm" len="sm"/>
            <a:tailEnd type="none" w="sm" len="sm"/>
          </a:ln>
        </p:spPr>
      </p:cxnSp>
      <p:pic>
        <p:nvPicPr>
          <p:cNvPr id="144" name="Google Shape;144;p23"/>
          <p:cNvPicPr preferRelativeResize="0"/>
          <p:nvPr/>
        </p:nvPicPr>
        <p:blipFill rotWithShape="1">
          <a:blip r:embed="rId2">
            <a:alphaModFix/>
          </a:blip>
          <a:srcRect/>
          <a:stretch/>
        </p:blipFill>
        <p:spPr>
          <a:xfrm>
            <a:off x="981731" y="5187676"/>
            <a:ext cx="1807046" cy="1806575"/>
          </a:xfrm>
          <a:prstGeom prst="rect">
            <a:avLst/>
          </a:prstGeom>
          <a:noFill/>
          <a:ln>
            <a:noFill/>
          </a:ln>
        </p:spPr>
      </p:pic>
      <p:pic>
        <p:nvPicPr>
          <p:cNvPr id="145" name="Google Shape;145;p23"/>
          <p:cNvPicPr preferRelativeResize="0"/>
          <p:nvPr/>
        </p:nvPicPr>
        <p:blipFill rotWithShape="1">
          <a:blip r:embed="rId3">
            <a:alphaModFix/>
          </a:blip>
          <a:srcRect/>
          <a:stretch/>
        </p:blipFill>
        <p:spPr>
          <a:xfrm>
            <a:off x="9242157" y="6197775"/>
            <a:ext cx="1671761" cy="461650"/>
          </a:xfrm>
          <a:prstGeom prst="rect">
            <a:avLst/>
          </a:prstGeom>
          <a:noFill/>
          <a:ln>
            <a:noFill/>
          </a:ln>
        </p:spPr>
      </p:pic>
    </p:spTree>
    <p:extLst>
      <p:ext uri="{BB962C8B-B14F-4D97-AF65-F5344CB8AC3E}">
        <p14:creationId xmlns:p14="http://schemas.microsoft.com/office/powerpoint/2010/main" val="1517119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et Gen - OUSTA Blue- Sun Yellow">
  <p:cSld name="Net Gen - OUSTA Blue- Sun Yellow">
    <p:bg>
      <p:bgPr>
        <a:solidFill>
          <a:schemeClr val="dk2"/>
        </a:solidFill>
        <a:effectLst/>
      </p:bgPr>
    </p:bg>
    <p:spTree>
      <p:nvGrpSpPr>
        <p:cNvPr id="1" name="Shape 146"/>
        <p:cNvGrpSpPr/>
        <p:nvPr/>
      </p:nvGrpSpPr>
      <p:grpSpPr>
        <a:xfrm>
          <a:off x="0" y="0"/>
          <a:ext cx="0" cy="0"/>
          <a:chOff x="0" y="0"/>
          <a:chExt cx="0" cy="0"/>
        </a:xfrm>
      </p:grpSpPr>
      <p:pic>
        <p:nvPicPr>
          <p:cNvPr id="147" name="Google Shape;147;p24"/>
          <p:cNvPicPr preferRelativeResize="0"/>
          <p:nvPr/>
        </p:nvPicPr>
        <p:blipFill rotWithShape="1">
          <a:blip r:embed="rId2">
            <a:alphaModFix/>
          </a:blip>
          <a:srcRect/>
          <a:stretch/>
        </p:blipFill>
        <p:spPr>
          <a:xfrm>
            <a:off x="9242157" y="6197775"/>
            <a:ext cx="1671761" cy="461650"/>
          </a:xfrm>
          <a:prstGeom prst="rect">
            <a:avLst/>
          </a:prstGeom>
          <a:noFill/>
          <a:ln>
            <a:noFill/>
          </a:ln>
        </p:spPr>
      </p:pic>
      <p:sp>
        <p:nvSpPr>
          <p:cNvPr id="148" name="Google Shape;148;p24"/>
          <p:cNvSpPr txBox="1">
            <a:spLocks noGrp="1"/>
          </p:cNvSpPr>
          <p:nvPr>
            <p:ph type="ctrTitle"/>
          </p:nvPr>
        </p:nvSpPr>
        <p:spPr>
          <a:xfrm>
            <a:off x="1467957" y="302650"/>
            <a:ext cx="8612243" cy="3539400"/>
          </a:xfrm>
          <a:prstGeom prst="rect">
            <a:avLst/>
          </a:prstGeom>
        </p:spPr>
        <p:txBody>
          <a:bodyPr spcFirstLastPara="1" wrap="square" lIns="0" tIns="0" rIns="0" bIns="0" anchor="b" anchorCtr="0">
            <a:normAutofit/>
          </a:bodyPr>
          <a:lstStyle>
            <a:lvl1pPr lvl="0" rtl="0">
              <a:spcBef>
                <a:spcPts val="0"/>
              </a:spcBef>
              <a:spcAft>
                <a:spcPts val="0"/>
              </a:spcAft>
              <a:buClr>
                <a:srgbClr val="FFE800"/>
              </a:buClr>
              <a:buSzPts val="6900"/>
              <a:buNone/>
              <a:defRPr sz="6900">
                <a:solidFill>
                  <a:srgbClr val="FFE800"/>
                </a:solidFill>
              </a:defRPr>
            </a:lvl1pPr>
            <a:lvl2pPr lvl="1" algn="ctr" rtl="0">
              <a:spcBef>
                <a:spcPts val="0"/>
              </a:spcBef>
              <a:spcAft>
                <a:spcPts val="0"/>
              </a:spcAft>
              <a:buClr>
                <a:srgbClr val="FFE800"/>
              </a:buClr>
              <a:buSzPts val="6900"/>
              <a:buNone/>
              <a:defRPr sz="6900">
                <a:solidFill>
                  <a:srgbClr val="FFE800"/>
                </a:solidFill>
              </a:defRPr>
            </a:lvl2pPr>
            <a:lvl3pPr lvl="2" algn="ctr" rtl="0">
              <a:spcBef>
                <a:spcPts val="0"/>
              </a:spcBef>
              <a:spcAft>
                <a:spcPts val="0"/>
              </a:spcAft>
              <a:buClr>
                <a:srgbClr val="FFE800"/>
              </a:buClr>
              <a:buSzPts val="6900"/>
              <a:buNone/>
              <a:defRPr sz="6900">
                <a:solidFill>
                  <a:srgbClr val="FFE800"/>
                </a:solidFill>
              </a:defRPr>
            </a:lvl3pPr>
            <a:lvl4pPr lvl="3" algn="ctr" rtl="0">
              <a:spcBef>
                <a:spcPts val="0"/>
              </a:spcBef>
              <a:spcAft>
                <a:spcPts val="0"/>
              </a:spcAft>
              <a:buClr>
                <a:srgbClr val="FFE800"/>
              </a:buClr>
              <a:buSzPts val="6900"/>
              <a:buNone/>
              <a:defRPr sz="6900">
                <a:solidFill>
                  <a:srgbClr val="FFE800"/>
                </a:solidFill>
              </a:defRPr>
            </a:lvl4pPr>
            <a:lvl5pPr lvl="4" algn="ctr" rtl="0">
              <a:spcBef>
                <a:spcPts val="0"/>
              </a:spcBef>
              <a:spcAft>
                <a:spcPts val="0"/>
              </a:spcAft>
              <a:buClr>
                <a:srgbClr val="FFE800"/>
              </a:buClr>
              <a:buSzPts val="6900"/>
              <a:buNone/>
              <a:defRPr sz="6900">
                <a:solidFill>
                  <a:srgbClr val="FFE800"/>
                </a:solidFill>
              </a:defRPr>
            </a:lvl5pPr>
            <a:lvl6pPr lvl="5" algn="ctr" rtl="0">
              <a:spcBef>
                <a:spcPts val="0"/>
              </a:spcBef>
              <a:spcAft>
                <a:spcPts val="0"/>
              </a:spcAft>
              <a:buClr>
                <a:srgbClr val="FFE800"/>
              </a:buClr>
              <a:buSzPts val="6900"/>
              <a:buNone/>
              <a:defRPr sz="6900">
                <a:solidFill>
                  <a:srgbClr val="FFE800"/>
                </a:solidFill>
              </a:defRPr>
            </a:lvl6pPr>
            <a:lvl7pPr lvl="6" algn="ctr" rtl="0">
              <a:spcBef>
                <a:spcPts val="0"/>
              </a:spcBef>
              <a:spcAft>
                <a:spcPts val="0"/>
              </a:spcAft>
              <a:buClr>
                <a:srgbClr val="FFE800"/>
              </a:buClr>
              <a:buSzPts val="6900"/>
              <a:buNone/>
              <a:defRPr sz="6900">
                <a:solidFill>
                  <a:srgbClr val="FFE800"/>
                </a:solidFill>
              </a:defRPr>
            </a:lvl7pPr>
            <a:lvl8pPr lvl="7" algn="ctr" rtl="0">
              <a:spcBef>
                <a:spcPts val="0"/>
              </a:spcBef>
              <a:spcAft>
                <a:spcPts val="0"/>
              </a:spcAft>
              <a:buClr>
                <a:srgbClr val="FFE800"/>
              </a:buClr>
              <a:buSzPts val="6900"/>
              <a:buNone/>
              <a:defRPr sz="6900">
                <a:solidFill>
                  <a:srgbClr val="FFE800"/>
                </a:solidFill>
              </a:defRPr>
            </a:lvl8pPr>
            <a:lvl9pPr lvl="8" algn="ctr" rtl="0">
              <a:spcBef>
                <a:spcPts val="0"/>
              </a:spcBef>
              <a:spcAft>
                <a:spcPts val="0"/>
              </a:spcAft>
              <a:buClr>
                <a:srgbClr val="FFE800"/>
              </a:buClr>
              <a:buSzPts val="6900"/>
              <a:buNone/>
              <a:defRPr sz="6900">
                <a:solidFill>
                  <a:srgbClr val="FFE800"/>
                </a:solidFill>
              </a:defRPr>
            </a:lvl9pPr>
          </a:lstStyle>
          <a:p>
            <a:endParaRPr/>
          </a:p>
        </p:txBody>
      </p:sp>
      <p:sp>
        <p:nvSpPr>
          <p:cNvPr id="149" name="Google Shape;149;p24"/>
          <p:cNvSpPr txBox="1">
            <a:spLocks noGrp="1"/>
          </p:cNvSpPr>
          <p:nvPr>
            <p:ph type="subTitle" idx="1"/>
          </p:nvPr>
        </p:nvSpPr>
        <p:spPr>
          <a:xfrm>
            <a:off x="1467957" y="4247975"/>
            <a:ext cx="8460403" cy="858600"/>
          </a:xfrm>
          <a:prstGeom prst="rect">
            <a:avLst/>
          </a:prstGeom>
        </p:spPr>
        <p:txBody>
          <a:bodyPr spcFirstLastPara="1" wrap="square" lIns="0" tIns="0" rIns="0" bIns="0" anchor="ctr" anchorCtr="0">
            <a:normAutofit/>
          </a:bodyPr>
          <a:lstStyle>
            <a:lvl1pPr lvl="0" rtl="0">
              <a:lnSpc>
                <a:spcPct val="100000"/>
              </a:lnSpc>
              <a:spcBef>
                <a:spcPts val="0"/>
              </a:spcBef>
              <a:spcAft>
                <a:spcPts val="0"/>
              </a:spcAft>
              <a:buClr>
                <a:srgbClr val="FFE800"/>
              </a:buClr>
              <a:buSzPts val="1900"/>
              <a:buNone/>
              <a:defRPr sz="1900" b="1">
                <a:solidFill>
                  <a:srgbClr val="FFE800"/>
                </a:solidFill>
              </a:defRPr>
            </a:lvl1pPr>
            <a:lvl2pPr lvl="1" algn="ctr" rtl="0">
              <a:lnSpc>
                <a:spcPct val="100000"/>
              </a:lnSpc>
              <a:spcBef>
                <a:spcPts val="0"/>
              </a:spcBef>
              <a:spcAft>
                <a:spcPts val="0"/>
              </a:spcAft>
              <a:buClr>
                <a:srgbClr val="FFE800"/>
              </a:buClr>
              <a:buSzPts val="3700"/>
              <a:buNone/>
              <a:defRPr sz="3700">
                <a:solidFill>
                  <a:srgbClr val="FFE800"/>
                </a:solidFill>
              </a:defRPr>
            </a:lvl2pPr>
            <a:lvl3pPr lvl="2" algn="ctr" rtl="0">
              <a:lnSpc>
                <a:spcPct val="100000"/>
              </a:lnSpc>
              <a:spcBef>
                <a:spcPts val="0"/>
              </a:spcBef>
              <a:spcAft>
                <a:spcPts val="0"/>
              </a:spcAft>
              <a:buClr>
                <a:srgbClr val="FFE800"/>
              </a:buClr>
              <a:buSzPts val="3700"/>
              <a:buNone/>
              <a:defRPr sz="3700">
                <a:solidFill>
                  <a:srgbClr val="FFE800"/>
                </a:solidFill>
              </a:defRPr>
            </a:lvl3pPr>
            <a:lvl4pPr lvl="3" algn="ctr" rtl="0">
              <a:lnSpc>
                <a:spcPct val="100000"/>
              </a:lnSpc>
              <a:spcBef>
                <a:spcPts val="0"/>
              </a:spcBef>
              <a:spcAft>
                <a:spcPts val="0"/>
              </a:spcAft>
              <a:buClr>
                <a:srgbClr val="FFE800"/>
              </a:buClr>
              <a:buSzPts val="3700"/>
              <a:buNone/>
              <a:defRPr sz="3700">
                <a:solidFill>
                  <a:srgbClr val="FFE800"/>
                </a:solidFill>
              </a:defRPr>
            </a:lvl4pPr>
            <a:lvl5pPr lvl="4" algn="ctr" rtl="0">
              <a:lnSpc>
                <a:spcPct val="100000"/>
              </a:lnSpc>
              <a:spcBef>
                <a:spcPts val="0"/>
              </a:spcBef>
              <a:spcAft>
                <a:spcPts val="0"/>
              </a:spcAft>
              <a:buClr>
                <a:srgbClr val="FFE800"/>
              </a:buClr>
              <a:buSzPts val="3700"/>
              <a:buNone/>
              <a:defRPr sz="3700">
                <a:solidFill>
                  <a:srgbClr val="FFE800"/>
                </a:solidFill>
              </a:defRPr>
            </a:lvl5pPr>
            <a:lvl6pPr lvl="5" algn="ctr" rtl="0">
              <a:lnSpc>
                <a:spcPct val="100000"/>
              </a:lnSpc>
              <a:spcBef>
                <a:spcPts val="0"/>
              </a:spcBef>
              <a:spcAft>
                <a:spcPts val="0"/>
              </a:spcAft>
              <a:buClr>
                <a:srgbClr val="FFE800"/>
              </a:buClr>
              <a:buSzPts val="3700"/>
              <a:buNone/>
              <a:defRPr sz="3700">
                <a:solidFill>
                  <a:srgbClr val="FFE800"/>
                </a:solidFill>
              </a:defRPr>
            </a:lvl6pPr>
            <a:lvl7pPr lvl="6" algn="ctr" rtl="0">
              <a:lnSpc>
                <a:spcPct val="100000"/>
              </a:lnSpc>
              <a:spcBef>
                <a:spcPts val="0"/>
              </a:spcBef>
              <a:spcAft>
                <a:spcPts val="0"/>
              </a:spcAft>
              <a:buClr>
                <a:srgbClr val="FFE800"/>
              </a:buClr>
              <a:buSzPts val="3700"/>
              <a:buNone/>
              <a:defRPr sz="3700">
                <a:solidFill>
                  <a:srgbClr val="FFE800"/>
                </a:solidFill>
              </a:defRPr>
            </a:lvl7pPr>
            <a:lvl8pPr lvl="7" algn="ctr" rtl="0">
              <a:lnSpc>
                <a:spcPct val="100000"/>
              </a:lnSpc>
              <a:spcBef>
                <a:spcPts val="0"/>
              </a:spcBef>
              <a:spcAft>
                <a:spcPts val="0"/>
              </a:spcAft>
              <a:buClr>
                <a:srgbClr val="FFE800"/>
              </a:buClr>
              <a:buSzPts val="3700"/>
              <a:buNone/>
              <a:defRPr sz="3700">
                <a:solidFill>
                  <a:srgbClr val="FFE800"/>
                </a:solidFill>
              </a:defRPr>
            </a:lvl8pPr>
            <a:lvl9pPr lvl="8" algn="ctr" rtl="0">
              <a:lnSpc>
                <a:spcPct val="100000"/>
              </a:lnSpc>
              <a:spcBef>
                <a:spcPts val="0"/>
              </a:spcBef>
              <a:spcAft>
                <a:spcPts val="0"/>
              </a:spcAft>
              <a:buClr>
                <a:srgbClr val="FFE800"/>
              </a:buClr>
              <a:buSzPts val="3700"/>
              <a:buNone/>
              <a:defRPr sz="3700">
                <a:solidFill>
                  <a:srgbClr val="FFE800"/>
                </a:solidFill>
              </a:defRPr>
            </a:lvl9pPr>
          </a:lstStyle>
          <a:p>
            <a:endParaRPr/>
          </a:p>
        </p:txBody>
      </p:sp>
      <p:pic>
        <p:nvPicPr>
          <p:cNvPr id="150" name="Google Shape;150;p24"/>
          <p:cNvPicPr preferRelativeResize="0"/>
          <p:nvPr/>
        </p:nvPicPr>
        <p:blipFill rotWithShape="1">
          <a:blip r:embed="rId3">
            <a:alphaModFix/>
          </a:blip>
          <a:srcRect/>
          <a:stretch/>
        </p:blipFill>
        <p:spPr>
          <a:xfrm>
            <a:off x="981731" y="5187676"/>
            <a:ext cx="1807046" cy="1806575"/>
          </a:xfrm>
          <a:prstGeom prst="rect">
            <a:avLst/>
          </a:prstGeom>
          <a:noFill/>
          <a:ln>
            <a:noFill/>
          </a:ln>
        </p:spPr>
      </p:pic>
      <p:cxnSp>
        <p:nvCxnSpPr>
          <p:cNvPr id="151" name="Google Shape;151;p24"/>
          <p:cNvCxnSpPr/>
          <p:nvPr/>
        </p:nvCxnSpPr>
        <p:spPr>
          <a:xfrm rot="10800000">
            <a:off x="0" y="5289550"/>
            <a:ext cx="12195176" cy="0"/>
          </a:xfrm>
          <a:prstGeom prst="straightConnector1">
            <a:avLst/>
          </a:prstGeom>
          <a:noFill/>
          <a:ln w="114300" cap="flat" cmpd="sng">
            <a:solidFill>
              <a:srgbClr val="FFFFFF"/>
            </a:solidFill>
            <a:prstDash val="solid"/>
            <a:miter lim="8000"/>
            <a:headEnd type="none" w="sm" len="sm"/>
            <a:tailEnd type="none" w="sm" len="sm"/>
          </a:ln>
        </p:spPr>
      </p:cxnSp>
      <p:cxnSp>
        <p:nvCxnSpPr>
          <p:cNvPr id="152" name="Google Shape;152;p24"/>
          <p:cNvCxnSpPr/>
          <p:nvPr/>
        </p:nvCxnSpPr>
        <p:spPr>
          <a:xfrm>
            <a:off x="11403670" y="0"/>
            <a:ext cx="0" cy="6865200"/>
          </a:xfrm>
          <a:prstGeom prst="straightConnector1">
            <a:avLst/>
          </a:prstGeom>
          <a:noFill/>
          <a:ln w="114300" cap="flat" cmpd="sng">
            <a:solidFill>
              <a:srgbClr val="FFFFFF"/>
            </a:solidFill>
            <a:prstDash val="solid"/>
            <a:miter lim="8000"/>
            <a:headEnd type="none" w="sm" len="sm"/>
            <a:tailEnd type="none" w="sm" len="sm"/>
          </a:ln>
        </p:spPr>
      </p:cxnSp>
    </p:spTree>
    <p:extLst>
      <p:ext uri="{BB962C8B-B14F-4D97-AF65-F5344CB8AC3E}">
        <p14:creationId xmlns:p14="http://schemas.microsoft.com/office/powerpoint/2010/main" val="27065453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Net Gen - Energy Green USTA Blue">
  <p:cSld name="Net Gen - Energy Green USTA Blue">
    <p:bg>
      <p:bgPr>
        <a:solidFill>
          <a:srgbClr val="25CE7B"/>
        </a:solidFill>
        <a:effectLst/>
      </p:bgPr>
    </p:bg>
    <p:spTree>
      <p:nvGrpSpPr>
        <p:cNvPr id="1" name="Shape 153"/>
        <p:cNvGrpSpPr/>
        <p:nvPr/>
      </p:nvGrpSpPr>
      <p:grpSpPr>
        <a:xfrm>
          <a:off x="0" y="0"/>
          <a:ext cx="0" cy="0"/>
          <a:chOff x="0" y="0"/>
          <a:chExt cx="0" cy="0"/>
        </a:xfrm>
      </p:grpSpPr>
      <p:pic>
        <p:nvPicPr>
          <p:cNvPr id="154" name="Google Shape;154;p25"/>
          <p:cNvPicPr preferRelativeResize="0"/>
          <p:nvPr/>
        </p:nvPicPr>
        <p:blipFill rotWithShape="1">
          <a:blip r:embed="rId2">
            <a:alphaModFix/>
          </a:blip>
          <a:srcRect l="29" r="29"/>
          <a:stretch/>
        </p:blipFill>
        <p:spPr>
          <a:xfrm>
            <a:off x="9242157" y="6197775"/>
            <a:ext cx="1671761" cy="461650"/>
          </a:xfrm>
          <a:prstGeom prst="rect">
            <a:avLst/>
          </a:prstGeom>
          <a:noFill/>
          <a:ln>
            <a:noFill/>
          </a:ln>
        </p:spPr>
      </p:pic>
      <p:sp>
        <p:nvSpPr>
          <p:cNvPr id="155" name="Google Shape;155;p25"/>
          <p:cNvSpPr txBox="1">
            <a:spLocks noGrp="1"/>
          </p:cNvSpPr>
          <p:nvPr>
            <p:ph type="ctrTitle"/>
          </p:nvPr>
        </p:nvSpPr>
        <p:spPr>
          <a:xfrm>
            <a:off x="1467957" y="302650"/>
            <a:ext cx="8612243" cy="3539400"/>
          </a:xfrm>
          <a:prstGeom prst="rect">
            <a:avLst/>
          </a:prstGeom>
        </p:spPr>
        <p:txBody>
          <a:bodyPr spcFirstLastPara="1" wrap="square" lIns="0" tIns="0" rIns="0" bIns="0" anchor="b" anchorCtr="0">
            <a:normAutofit/>
          </a:bodyPr>
          <a:lstStyle>
            <a:lvl1pPr lvl="0" rtl="0">
              <a:spcBef>
                <a:spcPts val="0"/>
              </a:spcBef>
              <a:spcAft>
                <a:spcPts val="0"/>
              </a:spcAft>
              <a:buClr>
                <a:srgbClr val="7B4E91"/>
              </a:buClr>
              <a:buSzPts val="6900"/>
              <a:buNone/>
              <a:defRPr sz="6900">
                <a:solidFill>
                  <a:srgbClr val="7B4E91"/>
                </a:solidFill>
              </a:defRPr>
            </a:lvl1pPr>
            <a:lvl2pPr lvl="1" algn="ctr" rtl="0">
              <a:spcBef>
                <a:spcPts val="0"/>
              </a:spcBef>
              <a:spcAft>
                <a:spcPts val="0"/>
              </a:spcAft>
              <a:buClr>
                <a:schemeClr val="dk2"/>
              </a:buClr>
              <a:buSzPts val="6900"/>
              <a:buNone/>
              <a:defRPr sz="6900">
                <a:solidFill>
                  <a:schemeClr val="dk2"/>
                </a:solidFill>
              </a:defRPr>
            </a:lvl2pPr>
            <a:lvl3pPr lvl="2" algn="ctr" rtl="0">
              <a:spcBef>
                <a:spcPts val="0"/>
              </a:spcBef>
              <a:spcAft>
                <a:spcPts val="0"/>
              </a:spcAft>
              <a:buClr>
                <a:schemeClr val="dk2"/>
              </a:buClr>
              <a:buSzPts val="6900"/>
              <a:buNone/>
              <a:defRPr sz="6900">
                <a:solidFill>
                  <a:schemeClr val="dk2"/>
                </a:solidFill>
              </a:defRPr>
            </a:lvl3pPr>
            <a:lvl4pPr lvl="3" algn="ctr" rtl="0">
              <a:spcBef>
                <a:spcPts val="0"/>
              </a:spcBef>
              <a:spcAft>
                <a:spcPts val="0"/>
              </a:spcAft>
              <a:buClr>
                <a:schemeClr val="dk2"/>
              </a:buClr>
              <a:buSzPts val="6900"/>
              <a:buNone/>
              <a:defRPr sz="6900">
                <a:solidFill>
                  <a:schemeClr val="dk2"/>
                </a:solidFill>
              </a:defRPr>
            </a:lvl4pPr>
            <a:lvl5pPr lvl="4" algn="ctr" rtl="0">
              <a:spcBef>
                <a:spcPts val="0"/>
              </a:spcBef>
              <a:spcAft>
                <a:spcPts val="0"/>
              </a:spcAft>
              <a:buClr>
                <a:schemeClr val="dk2"/>
              </a:buClr>
              <a:buSzPts val="6900"/>
              <a:buNone/>
              <a:defRPr sz="6900">
                <a:solidFill>
                  <a:schemeClr val="dk2"/>
                </a:solidFill>
              </a:defRPr>
            </a:lvl5pPr>
            <a:lvl6pPr lvl="5" algn="ctr" rtl="0">
              <a:spcBef>
                <a:spcPts val="0"/>
              </a:spcBef>
              <a:spcAft>
                <a:spcPts val="0"/>
              </a:spcAft>
              <a:buClr>
                <a:schemeClr val="dk2"/>
              </a:buClr>
              <a:buSzPts val="6900"/>
              <a:buNone/>
              <a:defRPr sz="6900">
                <a:solidFill>
                  <a:schemeClr val="dk2"/>
                </a:solidFill>
              </a:defRPr>
            </a:lvl6pPr>
            <a:lvl7pPr lvl="6" algn="ctr" rtl="0">
              <a:spcBef>
                <a:spcPts val="0"/>
              </a:spcBef>
              <a:spcAft>
                <a:spcPts val="0"/>
              </a:spcAft>
              <a:buClr>
                <a:schemeClr val="dk2"/>
              </a:buClr>
              <a:buSzPts val="6900"/>
              <a:buNone/>
              <a:defRPr sz="6900">
                <a:solidFill>
                  <a:schemeClr val="dk2"/>
                </a:solidFill>
              </a:defRPr>
            </a:lvl7pPr>
            <a:lvl8pPr lvl="7" algn="ctr" rtl="0">
              <a:spcBef>
                <a:spcPts val="0"/>
              </a:spcBef>
              <a:spcAft>
                <a:spcPts val="0"/>
              </a:spcAft>
              <a:buClr>
                <a:schemeClr val="dk2"/>
              </a:buClr>
              <a:buSzPts val="6900"/>
              <a:buNone/>
              <a:defRPr sz="6900">
                <a:solidFill>
                  <a:schemeClr val="dk2"/>
                </a:solidFill>
              </a:defRPr>
            </a:lvl8pPr>
            <a:lvl9pPr lvl="8" algn="ctr" rtl="0">
              <a:spcBef>
                <a:spcPts val="0"/>
              </a:spcBef>
              <a:spcAft>
                <a:spcPts val="0"/>
              </a:spcAft>
              <a:buClr>
                <a:schemeClr val="dk2"/>
              </a:buClr>
              <a:buSzPts val="6900"/>
              <a:buNone/>
              <a:defRPr sz="6900">
                <a:solidFill>
                  <a:schemeClr val="dk2"/>
                </a:solidFill>
              </a:defRPr>
            </a:lvl9pPr>
          </a:lstStyle>
          <a:p>
            <a:endParaRPr/>
          </a:p>
        </p:txBody>
      </p:sp>
      <p:sp>
        <p:nvSpPr>
          <p:cNvPr id="156" name="Google Shape;156;p25"/>
          <p:cNvSpPr txBox="1">
            <a:spLocks noGrp="1"/>
          </p:cNvSpPr>
          <p:nvPr>
            <p:ph type="subTitle" idx="1"/>
          </p:nvPr>
        </p:nvSpPr>
        <p:spPr>
          <a:xfrm>
            <a:off x="1467957" y="4247975"/>
            <a:ext cx="8460403" cy="858600"/>
          </a:xfrm>
          <a:prstGeom prst="rect">
            <a:avLst/>
          </a:prstGeom>
        </p:spPr>
        <p:txBody>
          <a:bodyPr spcFirstLastPara="1" wrap="square" lIns="0" tIns="0" rIns="0" bIns="0" anchor="ctr" anchorCtr="0">
            <a:normAutofit/>
          </a:bodyPr>
          <a:lstStyle>
            <a:lvl1pPr lvl="0" rtl="0">
              <a:lnSpc>
                <a:spcPct val="100000"/>
              </a:lnSpc>
              <a:spcBef>
                <a:spcPts val="0"/>
              </a:spcBef>
              <a:spcAft>
                <a:spcPts val="0"/>
              </a:spcAft>
              <a:buClr>
                <a:srgbClr val="7B4E91"/>
              </a:buClr>
              <a:buSzPts val="1900"/>
              <a:buNone/>
              <a:defRPr sz="1900" b="1">
                <a:solidFill>
                  <a:srgbClr val="7B4E91"/>
                </a:solidFill>
              </a:defRPr>
            </a:lvl1pPr>
            <a:lvl2pPr lvl="1" algn="ctr" rtl="0">
              <a:lnSpc>
                <a:spcPct val="100000"/>
              </a:lnSpc>
              <a:spcBef>
                <a:spcPts val="0"/>
              </a:spcBef>
              <a:spcAft>
                <a:spcPts val="0"/>
              </a:spcAft>
              <a:buClr>
                <a:schemeClr val="dk2"/>
              </a:buClr>
              <a:buSzPts val="3700"/>
              <a:buNone/>
              <a:defRPr sz="3700">
                <a:solidFill>
                  <a:schemeClr val="dk2"/>
                </a:solidFill>
              </a:defRPr>
            </a:lvl2pPr>
            <a:lvl3pPr lvl="2" algn="ctr" rtl="0">
              <a:lnSpc>
                <a:spcPct val="100000"/>
              </a:lnSpc>
              <a:spcBef>
                <a:spcPts val="0"/>
              </a:spcBef>
              <a:spcAft>
                <a:spcPts val="0"/>
              </a:spcAft>
              <a:buClr>
                <a:schemeClr val="dk2"/>
              </a:buClr>
              <a:buSzPts val="3700"/>
              <a:buNone/>
              <a:defRPr sz="3700">
                <a:solidFill>
                  <a:schemeClr val="dk2"/>
                </a:solidFill>
              </a:defRPr>
            </a:lvl3pPr>
            <a:lvl4pPr lvl="3" algn="ctr" rtl="0">
              <a:lnSpc>
                <a:spcPct val="100000"/>
              </a:lnSpc>
              <a:spcBef>
                <a:spcPts val="0"/>
              </a:spcBef>
              <a:spcAft>
                <a:spcPts val="0"/>
              </a:spcAft>
              <a:buClr>
                <a:schemeClr val="dk2"/>
              </a:buClr>
              <a:buSzPts val="3700"/>
              <a:buNone/>
              <a:defRPr sz="3700">
                <a:solidFill>
                  <a:schemeClr val="dk2"/>
                </a:solidFill>
              </a:defRPr>
            </a:lvl4pPr>
            <a:lvl5pPr lvl="4" algn="ctr" rtl="0">
              <a:lnSpc>
                <a:spcPct val="100000"/>
              </a:lnSpc>
              <a:spcBef>
                <a:spcPts val="0"/>
              </a:spcBef>
              <a:spcAft>
                <a:spcPts val="0"/>
              </a:spcAft>
              <a:buClr>
                <a:schemeClr val="dk2"/>
              </a:buClr>
              <a:buSzPts val="3700"/>
              <a:buNone/>
              <a:defRPr sz="3700">
                <a:solidFill>
                  <a:schemeClr val="dk2"/>
                </a:solidFill>
              </a:defRPr>
            </a:lvl5pPr>
            <a:lvl6pPr lvl="5" algn="ctr" rtl="0">
              <a:lnSpc>
                <a:spcPct val="100000"/>
              </a:lnSpc>
              <a:spcBef>
                <a:spcPts val="0"/>
              </a:spcBef>
              <a:spcAft>
                <a:spcPts val="0"/>
              </a:spcAft>
              <a:buClr>
                <a:schemeClr val="dk2"/>
              </a:buClr>
              <a:buSzPts val="3700"/>
              <a:buNone/>
              <a:defRPr sz="3700">
                <a:solidFill>
                  <a:schemeClr val="dk2"/>
                </a:solidFill>
              </a:defRPr>
            </a:lvl6pPr>
            <a:lvl7pPr lvl="6" algn="ctr" rtl="0">
              <a:lnSpc>
                <a:spcPct val="100000"/>
              </a:lnSpc>
              <a:spcBef>
                <a:spcPts val="0"/>
              </a:spcBef>
              <a:spcAft>
                <a:spcPts val="0"/>
              </a:spcAft>
              <a:buClr>
                <a:schemeClr val="dk2"/>
              </a:buClr>
              <a:buSzPts val="3700"/>
              <a:buNone/>
              <a:defRPr sz="3700">
                <a:solidFill>
                  <a:schemeClr val="dk2"/>
                </a:solidFill>
              </a:defRPr>
            </a:lvl7pPr>
            <a:lvl8pPr lvl="7" algn="ctr" rtl="0">
              <a:lnSpc>
                <a:spcPct val="100000"/>
              </a:lnSpc>
              <a:spcBef>
                <a:spcPts val="0"/>
              </a:spcBef>
              <a:spcAft>
                <a:spcPts val="0"/>
              </a:spcAft>
              <a:buClr>
                <a:schemeClr val="dk2"/>
              </a:buClr>
              <a:buSzPts val="3700"/>
              <a:buNone/>
              <a:defRPr sz="3700">
                <a:solidFill>
                  <a:schemeClr val="dk2"/>
                </a:solidFill>
              </a:defRPr>
            </a:lvl8pPr>
            <a:lvl9pPr lvl="8" algn="ctr" rtl="0">
              <a:lnSpc>
                <a:spcPct val="100000"/>
              </a:lnSpc>
              <a:spcBef>
                <a:spcPts val="0"/>
              </a:spcBef>
              <a:spcAft>
                <a:spcPts val="0"/>
              </a:spcAft>
              <a:buClr>
                <a:schemeClr val="dk2"/>
              </a:buClr>
              <a:buSzPts val="3700"/>
              <a:buNone/>
              <a:defRPr sz="3700">
                <a:solidFill>
                  <a:schemeClr val="dk2"/>
                </a:solidFill>
              </a:defRPr>
            </a:lvl9pPr>
          </a:lstStyle>
          <a:p>
            <a:endParaRPr/>
          </a:p>
        </p:txBody>
      </p:sp>
      <p:cxnSp>
        <p:nvCxnSpPr>
          <p:cNvPr id="157" name="Google Shape;157;p25"/>
          <p:cNvCxnSpPr/>
          <p:nvPr/>
        </p:nvCxnSpPr>
        <p:spPr>
          <a:xfrm rot="10800000">
            <a:off x="0" y="5289550"/>
            <a:ext cx="12195176" cy="0"/>
          </a:xfrm>
          <a:prstGeom prst="straightConnector1">
            <a:avLst/>
          </a:prstGeom>
          <a:noFill/>
          <a:ln w="114300" cap="flat" cmpd="sng">
            <a:solidFill>
              <a:srgbClr val="FFFFFF"/>
            </a:solidFill>
            <a:prstDash val="solid"/>
            <a:miter lim="8000"/>
            <a:headEnd type="none" w="sm" len="sm"/>
            <a:tailEnd type="none" w="sm" len="sm"/>
          </a:ln>
        </p:spPr>
      </p:cxnSp>
      <p:cxnSp>
        <p:nvCxnSpPr>
          <p:cNvPr id="158" name="Google Shape;158;p25"/>
          <p:cNvCxnSpPr/>
          <p:nvPr/>
        </p:nvCxnSpPr>
        <p:spPr>
          <a:xfrm>
            <a:off x="11403670" y="0"/>
            <a:ext cx="0" cy="6865200"/>
          </a:xfrm>
          <a:prstGeom prst="straightConnector1">
            <a:avLst/>
          </a:prstGeom>
          <a:noFill/>
          <a:ln w="114300" cap="flat" cmpd="sng">
            <a:solidFill>
              <a:srgbClr val="FFFFFF"/>
            </a:solidFill>
            <a:prstDash val="solid"/>
            <a:miter lim="8000"/>
            <a:headEnd type="none" w="sm" len="sm"/>
            <a:tailEnd type="none" w="sm" len="sm"/>
          </a:ln>
        </p:spPr>
      </p:cxnSp>
      <p:pic>
        <p:nvPicPr>
          <p:cNvPr id="159" name="Google Shape;159;p25"/>
          <p:cNvPicPr preferRelativeResize="0"/>
          <p:nvPr/>
        </p:nvPicPr>
        <p:blipFill rotWithShape="1">
          <a:blip r:embed="rId3">
            <a:alphaModFix/>
          </a:blip>
          <a:srcRect/>
          <a:stretch/>
        </p:blipFill>
        <p:spPr>
          <a:xfrm>
            <a:off x="981731" y="5187676"/>
            <a:ext cx="1807046" cy="1806575"/>
          </a:xfrm>
          <a:prstGeom prst="rect">
            <a:avLst/>
          </a:prstGeom>
          <a:noFill/>
          <a:ln>
            <a:noFill/>
          </a:ln>
        </p:spPr>
      </p:pic>
    </p:spTree>
    <p:extLst>
      <p:ext uri="{BB962C8B-B14F-4D97-AF65-F5344CB8AC3E}">
        <p14:creationId xmlns:p14="http://schemas.microsoft.com/office/powerpoint/2010/main" val="1846955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8/1/2023</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Image - A">
  <p:cSld name="Title-Image - A">
    <p:bg>
      <p:bgPr>
        <a:solidFill>
          <a:schemeClr val="dk1"/>
        </a:solidFill>
        <a:effectLst/>
      </p:bgPr>
    </p:bg>
    <p:spTree>
      <p:nvGrpSpPr>
        <p:cNvPr id="1" name="Shape 160"/>
        <p:cNvGrpSpPr/>
        <p:nvPr/>
      </p:nvGrpSpPr>
      <p:grpSpPr>
        <a:xfrm>
          <a:off x="0" y="0"/>
          <a:ext cx="0" cy="0"/>
          <a:chOff x="0" y="0"/>
          <a:chExt cx="0" cy="0"/>
        </a:xfrm>
      </p:grpSpPr>
      <p:pic>
        <p:nvPicPr>
          <p:cNvPr id="161" name="Google Shape;161;p26"/>
          <p:cNvPicPr preferRelativeResize="0"/>
          <p:nvPr/>
        </p:nvPicPr>
        <p:blipFill rotWithShape="1">
          <a:blip r:embed="rId2">
            <a:alphaModFix/>
          </a:blip>
          <a:srcRect/>
          <a:stretch/>
        </p:blipFill>
        <p:spPr>
          <a:xfrm>
            <a:off x="0" y="1"/>
            <a:ext cx="12192177" cy="6859755"/>
          </a:xfrm>
          <a:prstGeom prst="rect">
            <a:avLst/>
          </a:prstGeom>
          <a:noFill/>
          <a:ln>
            <a:noFill/>
          </a:ln>
        </p:spPr>
      </p:pic>
      <p:sp>
        <p:nvSpPr>
          <p:cNvPr id="162" name="Google Shape;162;p26"/>
          <p:cNvSpPr txBox="1">
            <a:spLocks noGrp="1"/>
          </p:cNvSpPr>
          <p:nvPr>
            <p:ph type="ctrTitle"/>
          </p:nvPr>
        </p:nvSpPr>
        <p:spPr>
          <a:xfrm>
            <a:off x="553319" y="2053975"/>
            <a:ext cx="10283978" cy="3539400"/>
          </a:xfrm>
          <a:prstGeom prst="rect">
            <a:avLst/>
          </a:prstGeom>
          <a:effectLst>
            <a:outerShdw blurRad="1057275" dist="19050" dir="5400000" algn="bl" rotWithShape="0">
              <a:srgbClr val="000000">
                <a:alpha val="48000"/>
              </a:srgbClr>
            </a:outerShdw>
          </a:effectLst>
        </p:spPr>
        <p:txBody>
          <a:bodyPr spcFirstLastPara="1" wrap="square" lIns="0" tIns="0" rIns="0" bIns="0" anchor="b" anchorCtr="0">
            <a:normAutofit/>
          </a:bodyPr>
          <a:lstStyle>
            <a:lvl1pPr lvl="0" rtl="0">
              <a:spcBef>
                <a:spcPts val="0"/>
              </a:spcBef>
              <a:spcAft>
                <a:spcPts val="0"/>
              </a:spcAft>
              <a:buClr>
                <a:schemeClr val="lt1"/>
              </a:buClr>
              <a:buSzPts val="6900"/>
              <a:buNone/>
              <a:defRPr sz="6900">
                <a:solidFill>
                  <a:schemeClr val="lt1"/>
                </a:solidFill>
              </a:defRPr>
            </a:lvl1pPr>
            <a:lvl2pPr lvl="1" algn="ctr" rtl="0">
              <a:spcBef>
                <a:spcPts val="0"/>
              </a:spcBef>
              <a:spcAft>
                <a:spcPts val="0"/>
              </a:spcAft>
              <a:buClr>
                <a:schemeClr val="lt1"/>
              </a:buClr>
              <a:buSzPts val="6900"/>
              <a:buNone/>
              <a:defRPr sz="6900">
                <a:solidFill>
                  <a:schemeClr val="lt1"/>
                </a:solidFill>
              </a:defRPr>
            </a:lvl2pPr>
            <a:lvl3pPr lvl="2" algn="ctr" rtl="0">
              <a:spcBef>
                <a:spcPts val="0"/>
              </a:spcBef>
              <a:spcAft>
                <a:spcPts val="0"/>
              </a:spcAft>
              <a:buClr>
                <a:schemeClr val="lt1"/>
              </a:buClr>
              <a:buSzPts val="6900"/>
              <a:buNone/>
              <a:defRPr sz="6900">
                <a:solidFill>
                  <a:schemeClr val="lt1"/>
                </a:solidFill>
              </a:defRPr>
            </a:lvl3pPr>
            <a:lvl4pPr lvl="3" algn="ctr" rtl="0">
              <a:spcBef>
                <a:spcPts val="0"/>
              </a:spcBef>
              <a:spcAft>
                <a:spcPts val="0"/>
              </a:spcAft>
              <a:buClr>
                <a:schemeClr val="lt1"/>
              </a:buClr>
              <a:buSzPts val="6900"/>
              <a:buNone/>
              <a:defRPr sz="6900">
                <a:solidFill>
                  <a:schemeClr val="lt1"/>
                </a:solidFill>
              </a:defRPr>
            </a:lvl4pPr>
            <a:lvl5pPr lvl="4" algn="ctr" rtl="0">
              <a:spcBef>
                <a:spcPts val="0"/>
              </a:spcBef>
              <a:spcAft>
                <a:spcPts val="0"/>
              </a:spcAft>
              <a:buClr>
                <a:schemeClr val="lt1"/>
              </a:buClr>
              <a:buSzPts val="6900"/>
              <a:buNone/>
              <a:defRPr sz="6900">
                <a:solidFill>
                  <a:schemeClr val="lt1"/>
                </a:solidFill>
              </a:defRPr>
            </a:lvl5pPr>
            <a:lvl6pPr lvl="5" algn="ctr" rtl="0">
              <a:spcBef>
                <a:spcPts val="0"/>
              </a:spcBef>
              <a:spcAft>
                <a:spcPts val="0"/>
              </a:spcAft>
              <a:buClr>
                <a:schemeClr val="lt1"/>
              </a:buClr>
              <a:buSzPts val="6900"/>
              <a:buNone/>
              <a:defRPr sz="6900">
                <a:solidFill>
                  <a:schemeClr val="lt1"/>
                </a:solidFill>
              </a:defRPr>
            </a:lvl6pPr>
            <a:lvl7pPr lvl="6" algn="ctr" rtl="0">
              <a:spcBef>
                <a:spcPts val="0"/>
              </a:spcBef>
              <a:spcAft>
                <a:spcPts val="0"/>
              </a:spcAft>
              <a:buClr>
                <a:schemeClr val="lt1"/>
              </a:buClr>
              <a:buSzPts val="6900"/>
              <a:buNone/>
              <a:defRPr sz="6900">
                <a:solidFill>
                  <a:schemeClr val="lt1"/>
                </a:solidFill>
              </a:defRPr>
            </a:lvl7pPr>
            <a:lvl8pPr lvl="7" algn="ctr" rtl="0">
              <a:spcBef>
                <a:spcPts val="0"/>
              </a:spcBef>
              <a:spcAft>
                <a:spcPts val="0"/>
              </a:spcAft>
              <a:buClr>
                <a:schemeClr val="lt1"/>
              </a:buClr>
              <a:buSzPts val="6900"/>
              <a:buNone/>
              <a:defRPr sz="6900">
                <a:solidFill>
                  <a:schemeClr val="lt1"/>
                </a:solidFill>
              </a:defRPr>
            </a:lvl8pPr>
            <a:lvl9pPr lvl="8" algn="ctr" rtl="0">
              <a:spcBef>
                <a:spcPts val="0"/>
              </a:spcBef>
              <a:spcAft>
                <a:spcPts val="0"/>
              </a:spcAft>
              <a:buClr>
                <a:schemeClr val="lt1"/>
              </a:buClr>
              <a:buSzPts val="6900"/>
              <a:buNone/>
              <a:defRPr sz="6900">
                <a:solidFill>
                  <a:schemeClr val="lt1"/>
                </a:solidFill>
              </a:defRPr>
            </a:lvl9pPr>
          </a:lstStyle>
          <a:p>
            <a:endParaRPr/>
          </a:p>
        </p:txBody>
      </p:sp>
      <p:sp>
        <p:nvSpPr>
          <p:cNvPr id="163" name="Google Shape;163;p26"/>
          <p:cNvSpPr txBox="1">
            <a:spLocks noGrp="1"/>
          </p:cNvSpPr>
          <p:nvPr>
            <p:ph type="subTitle" idx="1"/>
          </p:nvPr>
        </p:nvSpPr>
        <p:spPr>
          <a:xfrm>
            <a:off x="553319" y="5999300"/>
            <a:ext cx="9446160" cy="858600"/>
          </a:xfrm>
          <a:prstGeom prst="rect">
            <a:avLst/>
          </a:prstGeom>
          <a:effectLst>
            <a:outerShdw blurRad="1057275" dist="19050" dir="5400000" algn="bl" rotWithShape="0">
              <a:srgbClr val="000000">
                <a:alpha val="48000"/>
              </a:srgbClr>
            </a:outerShdw>
          </a:effectLst>
        </p:spPr>
        <p:txBody>
          <a:bodyPr spcFirstLastPara="1" wrap="square" lIns="0" tIns="0" rIns="0" bIns="0" anchor="ctr" anchorCtr="0">
            <a:normAutofit/>
          </a:bodyPr>
          <a:lstStyle>
            <a:lvl1pPr lvl="0" rtl="0">
              <a:lnSpc>
                <a:spcPct val="100000"/>
              </a:lnSpc>
              <a:spcBef>
                <a:spcPts val="0"/>
              </a:spcBef>
              <a:spcAft>
                <a:spcPts val="0"/>
              </a:spcAft>
              <a:buClr>
                <a:schemeClr val="lt1"/>
              </a:buClr>
              <a:buSzPts val="1900"/>
              <a:buNone/>
              <a:defRPr sz="1900" b="1">
                <a:solidFill>
                  <a:schemeClr val="lt1"/>
                </a:solidFill>
              </a:defRPr>
            </a:lvl1pPr>
            <a:lvl2pPr lvl="1" algn="ctr" rtl="0">
              <a:lnSpc>
                <a:spcPct val="100000"/>
              </a:lnSpc>
              <a:spcBef>
                <a:spcPts val="0"/>
              </a:spcBef>
              <a:spcAft>
                <a:spcPts val="0"/>
              </a:spcAft>
              <a:buClr>
                <a:schemeClr val="lt1"/>
              </a:buClr>
              <a:buSzPts val="3700"/>
              <a:buNone/>
              <a:defRPr sz="3700" b="1">
                <a:solidFill>
                  <a:schemeClr val="lt1"/>
                </a:solidFill>
              </a:defRPr>
            </a:lvl2pPr>
            <a:lvl3pPr lvl="2" algn="ctr" rtl="0">
              <a:lnSpc>
                <a:spcPct val="100000"/>
              </a:lnSpc>
              <a:spcBef>
                <a:spcPts val="0"/>
              </a:spcBef>
              <a:spcAft>
                <a:spcPts val="0"/>
              </a:spcAft>
              <a:buClr>
                <a:schemeClr val="lt1"/>
              </a:buClr>
              <a:buSzPts val="3700"/>
              <a:buNone/>
              <a:defRPr sz="3700" b="1">
                <a:solidFill>
                  <a:schemeClr val="lt1"/>
                </a:solidFill>
              </a:defRPr>
            </a:lvl3pPr>
            <a:lvl4pPr lvl="3" algn="ctr" rtl="0">
              <a:lnSpc>
                <a:spcPct val="100000"/>
              </a:lnSpc>
              <a:spcBef>
                <a:spcPts val="0"/>
              </a:spcBef>
              <a:spcAft>
                <a:spcPts val="0"/>
              </a:spcAft>
              <a:buClr>
                <a:schemeClr val="lt1"/>
              </a:buClr>
              <a:buSzPts val="3700"/>
              <a:buNone/>
              <a:defRPr sz="3700" b="1">
                <a:solidFill>
                  <a:schemeClr val="lt1"/>
                </a:solidFill>
              </a:defRPr>
            </a:lvl4pPr>
            <a:lvl5pPr lvl="4" algn="ctr" rtl="0">
              <a:lnSpc>
                <a:spcPct val="100000"/>
              </a:lnSpc>
              <a:spcBef>
                <a:spcPts val="0"/>
              </a:spcBef>
              <a:spcAft>
                <a:spcPts val="0"/>
              </a:spcAft>
              <a:buClr>
                <a:schemeClr val="lt1"/>
              </a:buClr>
              <a:buSzPts val="3700"/>
              <a:buNone/>
              <a:defRPr sz="3700" b="1">
                <a:solidFill>
                  <a:schemeClr val="lt1"/>
                </a:solidFill>
              </a:defRPr>
            </a:lvl5pPr>
            <a:lvl6pPr lvl="5" algn="ctr" rtl="0">
              <a:lnSpc>
                <a:spcPct val="100000"/>
              </a:lnSpc>
              <a:spcBef>
                <a:spcPts val="0"/>
              </a:spcBef>
              <a:spcAft>
                <a:spcPts val="0"/>
              </a:spcAft>
              <a:buClr>
                <a:schemeClr val="lt1"/>
              </a:buClr>
              <a:buSzPts val="3700"/>
              <a:buNone/>
              <a:defRPr sz="3700" b="1">
                <a:solidFill>
                  <a:schemeClr val="lt1"/>
                </a:solidFill>
              </a:defRPr>
            </a:lvl6pPr>
            <a:lvl7pPr lvl="6" algn="ctr" rtl="0">
              <a:lnSpc>
                <a:spcPct val="100000"/>
              </a:lnSpc>
              <a:spcBef>
                <a:spcPts val="0"/>
              </a:spcBef>
              <a:spcAft>
                <a:spcPts val="0"/>
              </a:spcAft>
              <a:buClr>
                <a:schemeClr val="lt1"/>
              </a:buClr>
              <a:buSzPts val="3700"/>
              <a:buNone/>
              <a:defRPr sz="3700" b="1">
                <a:solidFill>
                  <a:schemeClr val="lt1"/>
                </a:solidFill>
              </a:defRPr>
            </a:lvl7pPr>
            <a:lvl8pPr lvl="7" algn="ctr" rtl="0">
              <a:lnSpc>
                <a:spcPct val="100000"/>
              </a:lnSpc>
              <a:spcBef>
                <a:spcPts val="0"/>
              </a:spcBef>
              <a:spcAft>
                <a:spcPts val="0"/>
              </a:spcAft>
              <a:buClr>
                <a:schemeClr val="lt1"/>
              </a:buClr>
              <a:buSzPts val="3700"/>
              <a:buNone/>
              <a:defRPr sz="3700" b="1">
                <a:solidFill>
                  <a:schemeClr val="lt1"/>
                </a:solidFill>
              </a:defRPr>
            </a:lvl8pPr>
            <a:lvl9pPr lvl="8" algn="ctr" rtl="0">
              <a:lnSpc>
                <a:spcPct val="100000"/>
              </a:lnSpc>
              <a:spcBef>
                <a:spcPts val="0"/>
              </a:spcBef>
              <a:spcAft>
                <a:spcPts val="0"/>
              </a:spcAft>
              <a:buClr>
                <a:schemeClr val="lt1"/>
              </a:buClr>
              <a:buSzPts val="3700"/>
              <a:buNone/>
              <a:defRPr sz="3700" b="1">
                <a:solidFill>
                  <a:schemeClr val="lt1"/>
                </a:solidFill>
              </a:defRPr>
            </a:lvl9pPr>
          </a:lstStyle>
          <a:p>
            <a:endParaRPr/>
          </a:p>
        </p:txBody>
      </p:sp>
      <p:sp>
        <p:nvSpPr>
          <p:cNvPr id="164" name="Google Shape;164;p26"/>
          <p:cNvSpPr txBox="1">
            <a:spLocks noGrp="1"/>
          </p:cNvSpPr>
          <p:nvPr>
            <p:ph type="subTitle" idx="2"/>
          </p:nvPr>
        </p:nvSpPr>
        <p:spPr>
          <a:xfrm>
            <a:off x="-25" y="855000"/>
            <a:ext cx="12192175" cy="118800"/>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
        <p:nvSpPr>
          <p:cNvPr id="165" name="Google Shape;165;p26"/>
          <p:cNvSpPr txBox="1">
            <a:spLocks noGrp="1"/>
          </p:cNvSpPr>
          <p:nvPr>
            <p:ph type="subTitle" idx="3"/>
          </p:nvPr>
        </p:nvSpPr>
        <p:spPr>
          <a:xfrm>
            <a:off x="-25" y="5884200"/>
            <a:ext cx="12192175" cy="118800"/>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pic>
        <p:nvPicPr>
          <p:cNvPr id="166" name="Google Shape;166;p26"/>
          <p:cNvPicPr preferRelativeResize="0"/>
          <p:nvPr/>
        </p:nvPicPr>
        <p:blipFill rotWithShape="1">
          <a:blip r:embed="rId3">
            <a:alphaModFix/>
          </a:blip>
          <a:srcRect/>
          <a:stretch/>
        </p:blipFill>
        <p:spPr>
          <a:xfrm>
            <a:off x="10080175" y="6197775"/>
            <a:ext cx="1671761" cy="461650"/>
          </a:xfrm>
          <a:prstGeom prst="rect">
            <a:avLst/>
          </a:prstGeom>
          <a:noFill/>
          <a:ln>
            <a:noFill/>
          </a:ln>
        </p:spPr>
      </p:pic>
    </p:spTree>
    <p:extLst>
      <p:ext uri="{BB962C8B-B14F-4D97-AF65-F5344CB8AC3E}">
        <p14:creationId xmlns:p14="http://schemas.microsoft.com/office/powerpoint/2010/main" val="37033813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Image - B">
  <p:cSld name="Title-Image - B">
    <p:bg>
      <p:bgPr>
        <a:solidFill>
          <a:schemeClr val="dk1"/>
        </a:solidFill>
        <a:effectLst/>
      </p:bgPr>
    </p:bg>
    <p:spTree>
      <p:nvGrpSpPr>
        <p:cNvPr id="1" name="Shape 167"/>
        <p:cNvGrpSpPr/>
        <p:nvPr/>
      </p:nvGrpSpPr>
      <p:grpSpPr>
        <a:xfrm>
          <a:off x="0" y="0"/>
          <a:ext cx="0" cy="0"/>
          <a:chOff x="0" y="0"/>
          <a:chExt cx="0" cy="0"/>
        </a:xfrm>
      </p:grpSpPr>
      <p:pic>
        <p:nvPicPr>
          <p:cNvPr id="168" name="Google Shape;168;p27"/>
          <p:cNvPicPr preferRelativeResize="0"/>
          <p:nvPr/>
        </p:nvPicPr>
        <p:blipFill rotWithShape="1">
          <a:blip r:embed="rId2">
            <a:alphaModFix/>
          </a:blip>
          <a:srcRect/>
          <a:stretch/>
        </p:blipFill>
        <p:spPr>
          <a:xfrm>
            <a:off x="0" y="1"/>
            <a:ext cx="12192177" cy="6859755"/>
          </a:xfrm>
          <a:prstGeom prst="rect">
            <a:avLst/>
          </a:prstGeom>
          <a:noFill/>
          <a:ln>
            <a:noFill/>
          </a:ln>
        </p:spPr>
      </p:pic>
      <p:pic>
        <p:nvPicPr>
          <p:cNvPr id="169" name="Google Shape;169;p27"/>
          <p:cNvPicPr preferRelativeResize="0"/>
          <p:nvPr/>
        </p:nvPicPr>
        <p:blipFill rotWithShape="1">
          <a:blip r:embed="rId3">
            <a:alphaModFix/>
          </a:blip>
          <a:srcRect/>
          <a:stretch/>
        </p:blipFill>
        <p:spPr>
          <a:xfrm>
            <a:off x="9003570" y="6197775"/>
            <a:ext cx="1671761" cy="461650"/>
          </a:xfrm>
          <a:prstGeom prst="rect">
            <a:avLst/>
          </a:prstGeom>
          <a:noFill/>
          <a:ln>
            <a:noFill/>
          </a:ln>
        </p:spPr>
      </p:pic>
      <p:sp>
        <p:nvSpPr>
          <p:cNvPr id="170" name="Google Shape;170;p27"/>
          <p:cNvSpPr txBox="1">
            <a:spLocks noGrp="1"/>
          </p:cNvSpPr>
          <p:nvPr>
            <p:ph type="ctrTitle"/>
          </p:nvPr>
        </p:nvSpPr>
        <p:spPr>
          <a:xfrm>
            <a:off x="553319" y="2053975"/>
            <a:ext cx="10121936" cy="3539400"/>
          </a:xfrm>
          <a:prstGeom prst="rect">
            <a:avLst/>
          </a:prstGeom>
          <a:effectLst>
            <a:outerShdw blurRad="1057275" dist="19050" dir="5400000" algn="bl" rotWithShape="0">
              <a:srgbClr val="000000">
                <a:alpha val="48000"/>
              </a:srgbClr>
            </a:outerShdw>
          </a:effectLst>
        </p:spPr>
        <p:txBody>
          <a:bodyPr spcFirstLastPara="1" wrap="square" lIns="0" tIns="0" rIns="0" bIns="0" anchor="b" anchorCtr="0">
            <a:normAutofit/>
          </a:bodyPr>
          <a:lstStyle>
            <a:lvl1pPr lvl="0" rtl="0">
              <a:spcBef>
                <a:spcPts val="0"/>
              </a:spcBef>
              <a:spcAft>
                <a:spcPts val="0"/>
              </a:spcAft>
              <a:buClr>
                <a:schemeClr val="lt1"/>
              </a:buClr>
              <a:buSzPts val="6900"/>
              <a:buNone/>
              <a:defRPr sz="6900">
                <a:solidFill>
                  <a:schemeClr val="lt1"/>
                </a:solidFill>
              </a:defRPr>
            </a:lvl1pPr>
            <a:lvl2pPr lvl="1" algn="ctr" rtl="0">
              <a:spcBef>
                <a:spcPts val="0"/>
              </a:spcBef>
              <a:spcAft>
                <a:spcPts val="0"/>
              </a:spcAft>
              <a:buClr>
                <a:schemeClr val="lt1"/>
              </a:buClr>
              <a:buSzPts val="6900"/>
              <a:buNone/>
              <a:defRPr sz="6900">
                <a:solidFill>
                  <a:schemeClr val="lt1"/>
                </a:solidFill>
              </a:defRPr>
            </a:lvl2pPr>
            <a:lvl3pPr lvl="2" algn="ctr" rtl="0">
              <a:spcBef>
                <a:spcPts val="0"/>
              </a:spcBef>
              <a:spcAft>
                <a:spcPts val="0"/>
              </a:spcAft>
              <a:buClr>
                <a:schemeClr val="lt1"/>
              </a:buClr>
              <a:buSzPts val="6900"/>
              <a:buNone/>
              <a:defRPr sz="6900">
                <a:solidFill>
                  <a:schemeClr val="lt1"/>
                </a:solidFill>
              </a:defRPr>
            </a:lvl3pPr>
            <a:lvl4pPr lvl="3" algn="ctr" rtl="0">
              <a:spcBef>
                <a:spcPts val="0"/>
              </a:spcBef>
              <a:spcAft>
                <a:spcPts val="0"/>
              </a:spcAft>
              <a:buClr>
                <a:schemeClr val="lt1"/>
              </a:buClr>
              <a:buSzPts val="6900"/>
              <a:buNone/>
              <a:defRPr sz="6900">
                <a:solidFill>
                  <a:schemeClr val="lt1"/>
                </a:solidFill>
              </a:defRPr>
            </a:lvl4pPr>
            <a:lvl5pPr lvl="4" algn="ctr" rtl="0">
              <a:spcBef>
                <a:spcPts val="0"/>
              </a:spcBef>
              <a:spcAft>
                <a:spcPts val="0"/>
              </a:spcAft>
              <a:buClr>
                <a:schemeClr val="lt1"/>
              </a:buClr>
              <a:buSzPts val="6900"/>
              <a:buNone/>
              <a:defRPr sz="6900">
                <a:solidFill>
                  <a:schemeClr val="lt1"/>
                </a:solidFill>
              </a:defRPr>
            </a:lvl5pPr>
            <a:lvl6pPr lvl="5" algn="ctr" rtl="0">
              <a:spcBef>
                <a:spcPts val="0"/>
              </a:spcBef>
              <a:spcAft>
                <a:spcPts val="0"/>
              </a:spcAft>
              <a:buClr>
                <a:schemeClr val="lt1"/>
              </a:buClr>
              <a:buSzPts val="6900"/>
              <a:buNone/>
              <a:defRPr sz="6900">
                <a:solidFill>
                  <a:schemeClr val="lt1"/>
                </a:solidFill>
              </a:defRPr>
            </a:lvl6pPr>
            <a:lvl7pPr lvl="6" algn="ctr" rtl="0">
              <a:spcBef>
                <a:spcPts val="0"/>
              </a:spcBef>
              <a:spcAft>
                <a:spcPts val="0"/>
              </a:spcAft>
              <a:buClr>
                <a:schemeClr val="lt1"/>
              </a:buClr>
              <a:buSzPts val="6900"/>
              <a:buNone/>
              <a:defRPr sz="6900">
                <a:solidFill>
                  <a:schemeClr val="lt1"/>
                </a:solidFill>
              </a:defRPr>
            </a:lvl7pPr>
            <a:lvl8pPr lvl="7" algn="ctr" rtl="0">
              <a:spcBef>
                <a:spcPts val="0"/>
              </a:spcBef>
              <a:spcAft>
                <a:spcPts val="0"/>
              </a:spcAft>
              <a:buClr>
                <a:schemeClr val="lt1"/>
              </a:buClr>
              <a:buSzPts val="6900"/>
              <a:buNone/>
              <a:defRPr sz="6900">
                <a:solidFill>
                  <a:schemeClr val="lt1"/>
                </a:solidFill>
              </a:defRPr>
            </a:lvl8pPr>
            <a:lvl9pPr lvl="8" algn="ctr" rtl="0">
              <a:spcBef>
                <a:spcPts val="0"/>
              </a:spcBef>
              <a:spcAft>
                <a:spcPts val="0"/>
              </a:spcAft>
              <a:buClr>
                <a:schemeClr val="lt1"/>
              </a:buClr>
              <a:buSzPts val="6900"/>
              <a:buNone/>
              <a:defRPr sz="6900">
                <a:solidFill>
                  <a:schemeClr val="lt1"/>
                </a:solidFill>
              </a:defRPr>
            </a:lvl9pPr>
          </a:lstStyle>
          <a:p>
            <a:endParaRPr/>
          </a:p>
        </p:txBody>
      </p:sp>
      <p:sp>
        <p:nvSpPr>
          <p:cNvPr id="171" name="Google Shape;171;p27"/>
          <p:cNvSpPr txBox="1">
            <a:spLocks noGrp="1"/>
          </p:cNvSpPr>
          <p:nvPr>
            <p:ph type="subTitle" idx="1"/>
          </p:nvPr>
        </p:nvSpPr>
        <p:spPr>
          <a:xfrm>
            <a:off x="553319" y="5999300"/>
            <a:ext cx="7597679" cy="858600"/>
          </a:xfrm>
          <a:prstGeom prst="rect">
            <a:avLst/>
          </a:prstGeom>
          <a:effectLst>
            <a:outerShdw blurRad="1057275" dist="19050" dir="5400000" algn="bl" rotWithShape="0">
              <a:srgbClr val="000000">
                <a:alpha val="48000"/>
              </a:srgbClr>
            </a:outerShdw>
          </a:effectLst>
        </p:spPr>
        <p:txBody>
          <a:bodyPr spcFirstLastPara="1" wrap="square" lIns="0" tIns="0" rIns="0" bIns="0" anchor="ctr" anchorCtr="0">
            <a:normAutofit/>
          </a:bodyPr>
          <a:lstStyle>
            <a:lvl1pPr lvl="0" rtl="0">
              <a:lnSpc>
                <a:spcPct val="100000"/>
              </a:lnSpc>
              <a:spcBef>
                <a:spcPts val="0"/>
              </a:spcBef>
              <a:spcAft>
                <a:spcPts val="0"/>
              </a:spcAft>
              <a:buClr>
                <a:schemeClr val="lt1"/>
              </a:buClr>
              <a:buSzPts val="1900"/>
              <a:buNone/>
              <a:defRPr sz="1900" b="1">
                <a:solidFill>
                  <a:schemeClr val="lt1"/>
                </a:solidFill>
              </a:defRPr>
            </a:lvl1pPr>
            <a:lvl2pPr lvl="1" algn="ctr" rtl="0">
              <a:lnSpc>
                <a:spcPct val="100000"/>
              </a:lnSpc>
              <a:spcBef>
                <a:spcPts val="0"/>
              </a:spcBef>
              <a:spcAft>
                <a:spcPts val="0"/>
              </a:spcAft>
              <a:buClr>
                <a:schemeClr val="lt1"/>
              </a:buClr>
              <a:buSzPts val="3700"/>
              <a:buNone/>
              <a:defRPr sz="3700" b="1">
                <a:solidFill>
                  <a:schemeClr val="lt1"/>
                </a:solidFill>
              </a:defRPr>
            </a:lvl2pPr>
            <a:lvl3pPr lvl="2" algn="ctr" rtl="0">
              <a:lnSpc>
                <a:spcPct val="100000"/>
              </a:lnSpc>
              <a:spcBef>
                <a:spcPts val="0"/>
              </a:spcBef>
              <a:spcAft>
                <a:spcPts val="0"/>
              </a:spcAft>
              <a:buClr>
                <a:schemeClr val="lt1"/>
              </a:buClr>
              <a:buSzPts val="3700"/>
              <a:buNone/>
              <a:defRPr sz="3700" b="1">
                <a:solidFill>
                  <a:schemeClr val="lt1"/>
                </a:solidFill>
              </a:defRPr>
            </a:lvl3pPr>
            <a:lvl4pPr lvl="3" algn="ctr" rtl="0">
              <a:lnSpc>
                <a:spcPct val="100000"/>
              </a:lnSpc>
              <a:spcBef>
                <a:spcPts val="0"/>
              </a:spcBef>
              <a:spcAft>
                <a:spcPts val="0"/>
              </a:spcAft>
              <a:buClr>
                <a:schemeClr val="lt1"/>
              </a:buClr>
              <a:buSzPts val="3700"/>
              <a:buNone/>
              <a:defRPr sz="3700" b="1">
                <a:solidFill>
                  <a:schemeClr val="lt1"/>
                </a:solidFill>
              </a:defRPr>
            </a:lvl4pPr>
            <a:lvl5pPr lvl="4" algn="ctr" rtl="0">
              <a:lnSpc>
                <a:spcPct val="100000"/>
              </a:lnSpc>
              <a:spcBef>
                <a:spcPts val="0"/>
              </a:spcBef>
              <a:spcAft>
                <a:spcPts val="0"/>
              </a:spcAft>
              <a:buClr>
                <a:schemeClr val="lt1"/>
              </a:buClr>
              <a:buSzPts val="3700"/>
              <a:buNone/>
              <a:defRPr sz="3700" b="1">
                <a:solidFill>
                  <a:schemeClr val="lt1"/>
                </a:solidFill>
              </a:defRPr>
            </a:lvl5pPr>
            <a:lvl6pPr lvl="5" algn="ctr" rtl="0">
              <a:lnSpc>
                <a:spcPct val="100000"/>
              </a:lnSpc>
              <a:spcBef>
                <a:spcPts val="0"/>
              </a:spcBef>
              <a:spcAft>
                <a:spcPts val="0"/>
              </a:spcAft>
              <a:buClr>
                <a:schemeClr val="lt1"/>
              </a:buClr>
              <a:buSzPts val="3700"/>
              <a:buNone/>
              <a:defRPr sz="3700" b="1">
                <a:solidFill>
                  <a:schemeClr val="lt1"/>
                </a:solidFill>
              </a:defRPr>
            </a:lvl6pPr>
            <a:lvl7pPr lvl="6" algn="ctr" rtl="0">
              <a:lnSpc>
                <a:spcPct val="100000"/>
              </a:lnSpc>
              <a:spcBef>
                <a:spcPts val="0"/>
              </a:spcBef>
              <a:spcAft>
                <a:spcPts val="0"/>
              </a:spcAft>
              <a:buClr>
                <a:schemeClr val="lt1"/>
              </a:buClr>
              <a:buSzPts val="3700"/>
              <a:buNone/>
              <a:defRPr sz="3700" b="1">
                <a:solidFill>
                  <a:schemeClr val="lt1"/>
                </a:solidFill>
              </a:defRPr>
            </a:lvl7pPr>
            <a:lvl8pPr lvl="7" algn="ctr" rtl="0">
              <a:lnSpc>
                <a:spcPct val="100000"/>
              </a:lnSpc>
              <a:spcBef>
                <a:spcPts val="0"/>
              </a:spcBef>
              <a:spcAft>
                <a:spcPts val="0"/>
              </a:spcAft>
              <a:buClr>
                <a:schemeClr val="lt1"/>
              </a:buClr>
              <a:buSzPts val="3700"/>
              <a:buNone/>
              <a:defRPr sz="3700" b="1">
                <a:solidFill>
                  <a:schemeClr val="lt1"/>
                </a:solidFill>
              </a:defRPr>
            </a:lvl8pPr>
            <a:lvl9pPr lvl="8" algn="ctr" rtl="0">
              <a:lnSpc>
                <a:spcPct val="100000"/>
              </a:lnSpc>
              <a:spcBef>
                <a:spcPts val="0"/>
              </a:spcBef>
              <a:spcAft>
                <a:spcPts val="0"/>
              </a:spcAft>
              <a:buClr>
                <a:schemeClr val="lt1"/>
              </a:buClr>
              <a:buSzPts val="3700"/>
              <a:buNone/>
              <a:defRPr sz="3700" b="1">
                <a:solidFill>
                  <a:schemeClr val="lt1"/>
                </a:solidFill>
              </a:defRPr>
            </a:lvl9pPr>
          </a:lstStyle>
          <a:p>
            <a:endParaRPr/>
          </a:p>
        </p:txBody>
      </p:sp>
      <p:sp>
        <p:nvSpPr>
          <p:cNvPr id="172" name="Google Shape;172;p27"/>
          <p:cNvSpPr txBox="1">
            <a:spLocks noGrp="1"/>
          </p:cNvSpPr>
          <p:nvPr>
            <p:ph type="subTitle" idx="2"/>
          </p:nvPr>
        </p:nvSpPr>
        <p:spPr>
          <a:xfrm>
            <a:off x="-25" y="5884200"/>
            <a:ext cx="12192175" cy="118800"/>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
        <p:nvSpPr>
          <p:cNvPr id="173" name="Google Shape;173;p27"/>
          <p:cNvSpPr txBox="1">
            <a:spLocks noGrp="1"/>
          </p:cNvSpPr>
          <p:nvPr>
            <p:ph type="subTitle" idx="3"/>
          </p:nvPr>
        </p:nvSpPr>
        <p:spPr>
          <a:xfrm rot="5400000">
            <a:off x="7825687" y="3392385"/>
            <a:ext cx="6903600" cy="118831"/>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Tree>
    <p:extLst>
      <p:ext uri="{BB962C8B-B14F-4D97-AF65-F5344CB8AC3E}">
        <p14:creationId xmlns:p14="http://schemas.microsoft.com/office/powerpoint/2010/main" val="19392763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Image - C">
  <p:cSld name="Title-Image - C">
    <p:bg>
      <p:bgPr>
        <a:solidFill>
          <a:schemeClr val="dk1"/>
        </a:solidFill>
        <a:effectLst/>
      </p:bgPr>
    </p:bg>
    <p:spTree>
      <p:nvGrpSpPr>
        <p:cNvPr id="1" name="Shape 174"/>
        <p:cNvGrpSpPr/>
        <p:nvPr/>
      </p:nvGrpSpPr>
      <p:grpSpPr>
        <a:xfrm>
          <a:off x="0" y="0"/>
          <a:ext cx="0" cy="0"/>
          <a:chOff x="0" y="0"/>
          <a:chExt cx="0" cy="0"/>
        </a:xfrm>
      </p:grpSpPr>
      <p:pic>
        <p:nvPicPr>
          <p:cNvPr id="175" name="Google Shape;175;p28"/>
          <p:cNvPicPr preferRelativeResize="0"/>
          <p:nvPr/>
        </p:nvPicPr>
        <p:blipFill rotWithShape="1">
          <a:blip r:embed="rId2">
            <a:alphaModFix/>
          </a:blip>
          <a:srcRect/>
          <a:stretch/>
        </p:blipFill>
        <p:spPr>
          <a:xfrm>
            <a:off x="0" y="1"/>
            <a:ext cx="12192177" cy="6859755"/>
          </a:xfrm>
          <a:prstGeom prst="rect">
            <a:avLst/>
          </a:prstGeom>
          <a:noFill/>
          <a:ln>
            <a:noFill/>
          </a:ln>
        </p:spPr>
      </p:pic>
      <p:sp>
        <p:nvSpPr>
          <p:cNvPr id="176" name="Google Shape;176;p28"/>
          <p:cNvSpPr txBox="1">
            <a:spLocks noGrp="1"/>
          </p:cNvSpPr>
          <p:nvPr>
            <p:ph type="ctrTitle"/>
          </p:nvPr>
        </p:nvSpPr>
        <p:spPr>
          <a:xfrm>
            <a:off x="1577086" y="811075"/>
            <a:ext cx="6154903" cy="3645300"/>
          </a:xfrm>
          <a:prstGeom prst="rect">
            <a:avLst/>
          </a:prstGeom>
          <a:effectLst>
            <a:outerShdw blurRad="1057275" dist="19050" dir="5400000" algn="bl" rotWithShape="0">
              <a:srgbClr val="000000">
                <a:alpha val="48000"/>
              </a:srgbClr>
            </a:outerShdw>
          </a:effectLst>
        </p:spPr>
        <p:txBody>
          <a:bodyPr spcFirstLastPara="1" wrap="square" lIns="0" tIns="0" rIns="0" bIns="0" anchor="b" anchorCtr="0">
            <a:normAutofit/>
          </a:bodyPr>
          <a:lstStyle>
            <a:lvl1pPr lvl="0" rtl="0">
              <a:spcBef>
                <a:spcPts val="0"/>
              </a:spcBef>
              <a:spcAft>
                <a:spcPts val="0"/>
              </a:spcAft>
              <a:buClr>
                <a:schemeClr val="lt1"/>
              </a:buClr>
              <a:buSzPts val="6900"/>
              <a:buNone/>
              <a:defRPr sz="6900">
                <a:solidFill>
                  <a:schemeClr val="lt1"/>
                </a:solidFill>
              </a:defRPr>
            </a:lvl1pPr>
            <a:lvl2pPr lvl="1" algn="ctr" rtl="0">
              <a:spcBef>
                <a:spcPts val="0"/>
              </a:spcBef>
              <a:spcAft>
                <a:spcPts val="0"/>
              </a:spcAft>
              <a:buClr>
                <a:schemeClr val="lt1"/>
              </a:buClr>
              <a:buSzPts val="6900"/>
              <a:buNone/>
              <a:defRPr sz="6900">
                <a:solidFill>
                  <a:schemeClr val="lt1"/>
                </a:solidFill>
              </a:defRPr>
            </a:lvl2pPr>
            <a:lvl3pPr lvl="2" algn="ctr" rtl="0">
              <a:spcBef>
                <a:spcPts val="0"/>
              </a:spcBef>
              <a:spcAft>
                <a:spcPts val="0"/>
              </a:spcAft>
              <a:buClr>
                <a:schemeClr val="lt1"/>
              </a:buClr>
              <a:buSzPts val="6900"/>
              <a:buNone/>
              <a:defRPr sz="6900">
                <a:solidFill>
                  <a:schemeClr val="lt1"/>
                </a:solidFill>
              </a:defRPr>
            </a:lvl3pPr>
            <a:lvl4pPr lvl="3" algn="ctr" rtl="0">
              <a:spcBef>
                <a:spcPts val="0"/>
              </a:spcBef>
              <a:spcAft>
                <a:spcPts val="0"/>
              </a:spcAft>
              <a:buClr>
                <a:schemeClr val="lt1"/>
              </a:buClr>
              <a:buSzPts val="6900"/>
              <a:buNone/>
              <a:defRPr sz="6900">
                <a:solidFill>
                  <a:schemeClr val="lt1"/>
                </a:solidFill>
              </a:defRPr>
            </a:lvl4pPr>
            <a:lvl5pPr lvl="4" algn="ctr" rtl="0">
              <a:spcBef>
                <a:spcPts val="0"/>
              </a:spcBef>
              <a:spcAft>
                <a:spcPts val="0"/>
              </a:spcAft>
              <a:buClr>
                <a:schemeClr val="lt1"/>
              </a:buClr>
              <a:buSzPts val="6900"/>
              <a:buNone/>
              <a:defRPr sz="6900">
                <a:solidFill>
                  <a:schemeClr val="lt1"/>
                </a:solidFill>
              </a:defRPr>
            </a:lvl5pPr>
            <a:lvl6pPr lvl="5" algn="ctr" rtl="0">
              <a:spcBef>
                <a:spcPts val="0"/>
              </a:spcBef>
              <a:spcAft>
                <a:spcPts val="0"/>
              </a:spcAft>
              <a:buClr>
                <a:schemeClr val="lt1"/>
              </a:buClr>
              <a:buSzPts val="6900"/>
              <a:buNone/>
              <a:defRPr sz="6900">
                <a:solidFill>
                  <a:schemeClr val="lt1"/>
                </a:solidFill>
              </a:defRPr>
            </a:lvl6pPr>
            <a:lvl7pPr lvl="6" algn="ctr" rtl="0">
              <a:spcBef>
                <a:spcPts val="0"/>
              </a:spcBef>
              <a:spcAft>
                <a:spcPts val="0"/>
              </a:spcAft>
              <a:buClr>
                <a:schemeClr val="lt1"/>
              </a:buClr>
              <a:buSzPts val="6900"/>
              <a:buNone/>
              <a:defRPr sz="6900">
                <a:solidFill>
                  <a:schemeClr val="lt1"/>
                </a:solidFill>
              </a:defRPr>
            </a:lvl7pPr>
            <a:lvl8pPr lvl="7" algn="ctr" rtl="0">
              <a:spcBef>
                <a:spcPts val="0"/>
              </a:spcBef>
              <a:spcAft>
                <a:spcPts val="0"/>
              </a:spcAft>
              <a:buClr>
                <a:schemeClr val="lt1"/>
              </a:buClr>
              <a:buSzPts val="6900"/>
              <a:buNone/>
              <a:defRPr sz="6900">
                <a:solidFill>
                  <a:schemeClr val="lt1"/>
                </a:solidFill>
              </a:defRPr>
            </a:lvl8pPr>
            <a:lvl9pPr lvl="8" algn="ctr" rtl="0">
              <a:spcBef>
                <a:spcPts val="0"/>
              </a:spcBef>
              <a:spcAft>
                <a:spcPts val="0"/>
              </a:spcAft>
              <a:buClr>
                <a:schemeClr val="lt1"/>
              </a:buClr>
              <a:buSzPts val="6900"/>
              <a:buNone/>
              <a:defRPr sz="6900">
                <a:solidFill>
                  <a:schemeClr val="lt1"/>
                </a:solidFill>
              </a:defRPr>
            </a:lvl9pPr>
          </a:lstStyle>
          <a:p>
            <a:endParaRPr/>
          </a:p>
        </p:txBody>
      </p:sp>
      <p:pic>
        <p:nvPicPr>
          <p:cNvPr id="177" name="Google Shape;177;p28"/>
          <p:cNvPicPr preferRelativeResize="0"/>
          <p:nvPr/>
        </p:nvPicPr>
        <p:blipFill rotWithShape="1">
          <a:blip r:embed="rId3">
            <a:alphaModFix/>
          </a:blip>
          <a:srcRect/>
          <a:stretch/>
        </p:blipFill>
        <p:spPr>
          <a:xfrm>
            <a:off x="9003570" y="349425"/>
            <a:ext cx="1671761" cy="461650"/>
          </a:xfrm>
          <a:prstGeom prst="rect">
            <a:avLst/>
          </a:prstGeom>
          <a:noFill/>
          <a:ln>
            <a:noFill/>
          </a:ln>
        </p:spPr>
      </p:pic>
      <p:sp>
        <p:nvSpPr>
          <p:cNvPr id="178" name="Google Shape;178;p28"/>
          <p:cNvSpPr txBox="1">
            <a:spLocks noGrp="1"/>
          </p:cNvSpPr>
          <p:nvPr>
            <p:ph type="subTitle" idx="1"/>
          </p:nvPr>
        </p:nvSpPr>
        <p:spPr>
          <a:xfrm rot="5400000">
            <a:off x="7825687" y="3392385"/>
            <a:ext cx="6903600" cy="118831"/>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
        <p:nvSpPr>
          <p:cNvPr id="179" name="Google Shape;179;p28"/>
          <p:cNvSpPr txBox="1">
            <a:spLocks noGrp="1"/>
          </p:cNvSpPr>
          <p:nvPr>
            <p:ph type="subTitle" idx="2"/>
          </p:nvPr>
        </p:nvSpPr>
        <p:spPr>
          <a:xfrm rot="5400000">
            <a:off x="-2537162" y="3392385"/>
            <a:ext cx="6903600" cy="118831"/>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
        <p:nvSpPr>
          <p:cNvPr id="180" name="Google Shape;180;p28"/>
          <p:cNvSpPr txBox="1">
            <a:spLocks noGrp="1"/>
          </p:cNvSpPr>
          <p:nvPr>
            <p:ph type="subTitle" idx="3"/>
          </p:nvPr>
        </p:nvSpPr>
        <p:spPr>
          <a:xfrm>
            <a:off x="1577086" y="4561025"/>
            <a:ext cx="6154903" cy="858600"/>
          </a:xfrm>
          <a:prstGeom prst="rect">
            <a:avLst/>
          </a:prstGeom>
          <a:effectLst>
            <a:outerShdw blurRad="1057275" dist="19050" dir="5400000" algn="bl" rotWithShape="0">
              <a:srgbClr val="000000">
                <a:alpha val="48000"/>
              </a:srgbClr>
            </a:outerShdw>
          </a:effectLst>
        </p:spPr>
        <p:txBody>
          <a:bodyPr spcFirstLastPara="1" wrap="square" lIns="0" tIns="0" rIns="0" bIns="0" anchor="t" anchorCtr="0">
            <a:normAutofit/>
          </a:bodyPr>
          <a:lstStyle>
            <a:lvl1pPr lvl="0" rtl="0">
              <a:lnSpc>
                <a:spcPct val="100000"/>
              </a:lnSpc>
              <a:spcBef>
                <a:spcPts val="0"/>
              </a:spcBef>
              <a:spcAft>
                <a:spcPts val="0"/>
              </a:spcAft>
              <a:buClr>
                <a:schemeClr val="lt1"/>
              </a:buClr>
              <a:buSzPts val="1900"/>
              <a:buNone/>
              <a:defRPr sz="1900" b="1">
                <a:solidFill>
                  <a:schemeClr val="lt1"/>
                </a:solidFill>
              </a:defRPr>
            </a:lvl1pPr>
            <a:lvl2pPr lvl="1" algn="ctr" rtl="0">
              <a:lnSpc>
                <a:spcPct val="100000"/>
              </a:lnSpc>
              <a:spcBef>
                <a:spcPts val="0"/>
              </a:spcBef>
              <a:spcAft>
                <a:spcPts val="0"/>
              </a:spcAft>
              <a:buClr>
                <a:schemeClr val="lt1"/>
              </a:buClr>
              <a:buSzPts val="3700"/>
              <a:buNone/>
              <a:defRPr sz="3700">
                <a:solidFill>
                  <a:schemeClr val="lt1"/>
                </a:solidFill>
              </a:defRPr>
            </a:lvl2pPr>
            <a:lvl3pPr lvl="2" algn="ctr" rtl="0">
              <a:lnSpc>
                <a:spcPct val="100000"/>
              </a:lnSpc>
              <a:spcBef>
                <a:spcPts val="0"/>
              </a:spcBef>
              <a:spcAft>
                <a:spcPts val="0"/>
              </a:spcAft>
              <a:buClr>
                <a:schemeClr val="lt1"/>
              </a:buClr>
              <a:buSzPts val="3700"/>
              <a:buNone/>
              <a:defRPr sz="3700">
                <a:solidFill>
                  <a:schemeClr val="lt1"/>
                </a:solidFill>
              </a:defRPr>
            </a:lvl3pPr>
            <a:lvl4pPr lvl="3" algn="ctr" rtl="0">
              <a:lnSpc>
                <a:spcPct val="100000"/>
              </a:lnSpc>
              <a:spcBef>
                <a:spcPts val="0"/>
              </a:spcBef>
              <a:spcAft>
                <a:spcPts val="0"/>
              </a:spcAft>
              <a:buClr>
                <a:schemeClr val="lt1"/>
              </a:buClr>
              <a:buSzPts val="3700"/>
              <a:buNone/>
              <a:defRPr sz="3700">
                <a:solidFill>
                  <a:schemeClr val="lt1"/>
                </a:solidFill>
              </a:defRPr>
            </a:lvl4pPr>
            <a:lvl5pPr lvl="4" algn="ctr" rtl="0">
              <a:lnSpc>
                <a:spcPct val="100000"/>
              </a:lnSpc>
              <a:spcBef>
                <a:spcPts val="0"/>
              </a:spcBef>
              <a:spcAft>
                <a:spcPts val="0"/>
              </a:spcAft>
              <a:buClr>
                <a:schemeClr val="lt1"/>
              </a:buClr>
              <a:buSzPts val="3700"/>
              <a:buNone/>
              <a:defRPr sz="3700">
                <a:solidFill>
                  <a:schemeClr val="lt1"/>
                </a:solidFill>
              </a:defRPr>
            </a:lvl5pPr>
            <a:lvl6pPr lvl="5" algn="ctr" rtl="0">
              <a:lnSpc>
                <a:spcPct val="100000"/>
              </a:lnSpc>
              <a:spcBef>
                <a:spcPts val="0"/>
              </a:spcBef>
              <a:spcAft>
                <a:spcPts val="0"/>
              </a:spcAft>
              <a:buClr>
                <a:schemeClr val="lt1"/>
              </a:buClr>
              <a:buSzPts val="3700"/>
              <a:buNone/>
              <a:defRPr sz="3700">
                <a:solidFill>
                  <a:schemeClr val="lt1"/>
                </a:solidFill>
              </a:defRPr>
            </a:lvl6pPr>
            <a:lvl7pPr lvl="6" algn="ctr" rtl="0">
              <a:lnSpc>
                <a:spcPct val="100000"/>
              </a:lnSpc>
              <a:spcBef>
                <a:spcPts val="0"/>
              </a:spcBef>
              <a:spcAft>
                <a:spcPts val="0"/>
              </a:spcAft>
              <a:buClr>
                <a:schemeClr val="lt1"/>
              </a:buClr>
              <a:buSzPts val="3700"/>
              <a:buNone/>
              <a:defRPr sz="3700">
                <a:solidFill>
                  <a:schemeClr val="lt1"/>
                </a:solidFill>
              </a:defRPr>
            </a:lvl7pPr>
            <a:lvl8pPr lvl="7" algn="ctr" rtl="0">
              <a:lnSpc>
                <a:spcPct val="100000"/>
              </a:lnSpc>
              <a:spcBef>
                <a:spcPts val="0"/>
              </a:spcBef>
              <a:spcAft>
                <a:spcPts val="0"/>
              </a:spcAft>
              <a:buClr>
                <a:schemeClr val="lt1"/>
              </a:buClr>
              <a:buSzPts val="3700"/>
              <a:buNone/>
              <a:defRPr sz="3700">
                <a:solidFill>
                  <a:schemeClr val="lt1"/>
                </a:solidFill>
              </a:defRPr>
            </a:lvl8pPr>
            <a:lvl9pPr lvl="8" algn="ctr" rtl="0">
              <a:lnSpc>
                <a:spcPct val="100000"/>
              </a:lnSpc>
              <a:spcBef>
                <a:spcPts val="0"/>
              </a:spcBef>
              <a:spcAft>
                <a:spcPts val="0"/>
              </a:spcAft>
              <a:buClr>
                <a:schemeClr val="lt1"/>
              </a:buClr>
              <a:buSzPts val="3700"/>
              <a:buNone/>
              <a:defRPr sz="3700">
                <a:solidFill>
                  <a:schemeClr val="lt1"/>
                </a:solidFill>
              </a:defRPr>
            </a:lvl9pPr>
          </a:lstStyle>
          <a:p>
            <a:endParaRPr/>
          </a:p>
        </p:txBody>
      </p:sp>
    </p:spTree>
    <p:extLst>
      <p:ext uri="{BB962C8B-B14F-4D97-AF65-F5344CB8AC3E}">
        <p14:creationId xmlns:p14="http://schemas.microsoft.com/office/powerpoint/2010/main" val="29499176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Image - C 1">
  <p:cSld name="Title-Image - C 1">
    <p:bg>
      <p:bgPr>
        <a:solidFill>
          <a:schemeClr val="dk1"/>
        </a:solidFill>
        <a:effectLst/>
      </p:bgPr>
    </p:bg>
    <p:spTree>
      <p:nvGrpSpPr>
        <p:cNvPr id="1" name="Shape 181"/>
        <p:cNvGrpSpPr/>
        <p:nvPr/>
      </p:nvGrpSpPr>
      <p:grpSpPr>
        <a:xfrm>
          <a:off x="0" y="0"/>
          <a:ext cx="0" cy="0"/>
          <a:chOff x="0" y="0"/>
          <a:chExt cx="0" cy="0"/>
        </a:xfrm>
      </p:grpSpPr>
      <p:pic>
        <p:nvPicPr>
          <p:cNvPr id="182" name="Google Shape;182;p29"/>
          <p:cNvPicPr preferRelativeResize="0"/>
          <p:nvPr/>
        </p:nvPicPr>
        <p:blipFill rotWithShape="1">
          <a:blip r:embed="rId2">
            <a:alphaModFix/>
          </a:blip>
          <a:srcRect/>
          <a:stretch/>
        </p:blipFill>
        <p:spPr>
          <a:xfrm>
            <a:off x="0" y="1"/>
            <a:ext cx="12192177" cy="6859755"/>
          </a:xfrm>
          <a:prstGeom prst="rect">
            <a:avLst/>
          </a:prstGeom>
          <a:noFill/>
          <a:ln>
            <a:noFill/>
          </a:ln>
        </p:spPr>
      </p:pic>
      <p:sp>
        <p:nvSpPr>
          <p:cNvPr id="183" name="Google Shape;183;p29"/>
          <p:cNvSpPr txBox="1">
            <a:spLocks noGrp="1"/>
          </p:cNvSpPr>
          <p:nvPr>
            <p:ph type="ctrTitle"/>
          </p:nvPr>
        </p:nvSpPr>
        <p:spPr>
          <a:xfrm>
            <a:off x="1577086" y="811075"/>
            <a:ext cx="6154903" cy="3645300"/>
          </a:xfrm>
          <a:prstGeom prst="rect">
            <a:avLst/>
          </a:prstGeom>
          <a:effectLst>
            <a:outerShdw blurRad="1057275" dist="19050" dir="5400000" algn="bl" rotWithShape="0">
              <a:srgbClr val="000000">
                <a:alpha val="48000"/>
              </a:srgbClr>
            </a:outerShdw>
          </a:effectLst>
        </p:spPr>
        <p:txBody>
          <a:bodyPr spcFirstLastPara="1" wrap="square" lIns="0" tIns="0" rIns="0" bIns="0" anchor="b" anchorCtr="0">
            <a:normAutofit/>
          </a:bodyPr>
          <a:lstStyle>
            <a:lvl1pPr lvl="0" rtl="0">
              <a:spcBef>
                <a:spcPts val="0"/>
              </a:spcBef>
              <a:spcAft>
                <a:spcPts val="0"/>
              </a:spcAft>
              <a:buClr>
                <a:schemeClr val="lt1"/>
              </a:buClr>
              <a:buSzPts val="6900"/>
              <a:buNone/>
              <a:defRPr sz="6900">
                <a:solidFill>
                  <a:schemeClr val="lt1"/>
                </a:solidFill>
              </a:defRPr>
            </a:lvl1pPr>
            <a:lvl2pPr lvl="1" algn="ctr" rtl="0">
              <a:spcBef>
                <a:spcPts val="0"/>
              </a:spcBef>
              <a:spcAft>
                <a:spcPts val="0"/>
              </a:spcAft>
              <a:buClr>
                <a:schemeClr val="lt1"/>
              </a:buClr>
              <a:buSzPts val="6900"/>
              <a:buNone/>
              <a:defRPr sz="6900">
                <a:solidFill>
                  <a:schemeClr val="lt1"/>
                </a:solidFill>
              </a:defRPr>
            </a:lvl2pPr>
            <a:lvl3pPr lvl="2" algn="ctr" rtl="0">
              <a:spcBef>
                <a:spcPts val="0"/>
              </a:spcBef>
              <a:spcAft>
                <a:spcPts val="0"/>
              </a:spcAft>
              <a:buClr>
                <a:schemeClr val="lt1"/>
              </a:buClr>
              <a:buSzPts val="6900"/>
              <a:buNone/>
              <a:defRPr sz="6900">
                <a:solidFill>
                  <a:schemeClr val="lt1"/>
                </a:solidFill>
              </a:defRPr>
            </a:lvl3pPr>
            <a:lvl4pPr lvl="3" algn="ctr" rtl="0">
              <a:spcBef>
                <a:spcPts val="0"/>
              </a:spcBef>
              <a:spcAft>
                <a:spcPts val="0"/>
              </a:spcAft>
              <a:buClr>
                <a:schemeClr val="lt1"/>
              </a:buClr>
              <a:buSzPts val="6900"/>
              <a:buNone/>
              <a:defRPr sz="6900">
                <a:solidFill>
                  <a:schemeClr val="lt1"/>
                </a:solidFill>
              </a:defRPr>
            </a:lvl4pPr>
            <a:lvl5pPr lvl="4" algn="ctr" rtl="0">
              <a:spcBef>
                <a:spcPts val="0"/>
              </a:spcBef>
              <a:spcAft>
                <a:spcPts val="0"/>
              </a:spcAft>
              <a:buClr>
                <a:schemeClr val="lt1"/>
              </a:buClr>
              <a:buSzPts val="6900"/>
              <a:buNone/>
              <a:defRPr sz="6900">
                <a:solidFill>
                  <a:schemeClr val="lt1"/>
                </a:solidFill>
              </a:defRPr>
            </a:lvl5pPr>
            <a:lvl6pPr lvl="5" algn="ctr" rtl="0">
              <a:spcBef>
                <a:spcPts val="0"/>
              </a:spcBef>
              <a:spcAft>
                <a:spcPts val="0"/>
              </a:spcAft>
              <a:buClr>
                <a:schemeClr val="lt1"/>
              </a:buClr>
              <a:buSzPts val="6900"/>
              <a:buNone/>
              <a:defRPr sz="6900">
                <a:solidFill>
                  <a:schemeClr val="lt1"/>
                </a:solidFill>
              </a:defRPr>
            </a:lvl6pPr>
            <a:lvl7pPr lvl="6" algn="ctr" rtl="0">
              <a:spcBef>
                <a:spcPts val="0"/>
              </a:spcBef>
              <a:spcAft>
                <a:spcPts val="0"/>
              </a:spcAft>
              <a:buClr>
                <a:schemeClr val="lt1"/>
              </a:buClr>
              <a:buSzPts val="6900"/>
              <a:buNone/>
              <a:defRPr sz="6900">
                <a:solidFill>
                  <a:schemeClr val="lt1"/>
                </a:solidFill>
              </a:defRPr>
            </a:lvl7pPr>
            <a:lvl8pPr lvl="7" algn="ctr" rtl="0">
              <a:spcBef>
                <a:spcPts val="0"/>
              </a:spcBef>
              <a:spcAft>
                <a:spcPts val="0"/>
              </a:spcAft>
              <a:buClr>
                <a:schemeClr val="lt1"/>
              </a:buClr>
              <a:buSzPts val="6900"/>
              <a:buNone/>
              <a:defRPr sz="6900">
                <a:solidFill>
                  <a:schemeClr val="lt1"/>
                </a:solidFill>
              </a:defRPr>
            </a:lvl8pPr>
            <a:lvl9pPr lvl="8" algn="ctr" rtl="0">
              <a:spcBef>
                <a:spcPts val="0"/>
              </a:spcBef>
              <a:spcAft>
                <a:spcPts val="0"/>
              </a:spcAft>
              <a:buClr>
                <a:schemeClr val="lt1"/>
              </a:buClr>
              <a:buSzPts val="6900"/>
              <a:buNone/>
              <a:defRPr sz="6900">
                <a:solidFill>
                  <a:schemeClr val="lt1"/>
                </a:solidFill>
              </a:defRPr>
            </a:lvl9pPr>
          </a:lstStyle>
          <a:p>
            <a:endParaRPr/>
          </a:p>
        </p:txBody>
      </p:sp>
      <p:pic>
        <p:nvPicPr>
          <p:cNvPr id="184" name="Google Shape;184;p29"/>
          <p:cNvPicPr preferRelativeResize="0"/>
          <p:nvPr/>
        </p:nvPicPr>
        <p:blipFill rotWithShape="1">
          <a:blip r:embed="rId3">
            <a:alphaModFix/>
          </a:blip>
          <a:srcRect/>
          <a:stretch/>
        </p:blipFill>
        <p:spPr>
          <a:xfrm>
            <a:off x="9003570" y="6057400"/>
            <a:ext cx="1671761" cy="461650"/>
          </a:xfrm>
          <a:prstGeom prst="rect">
            <a:avLst/>
          </a:prstGeom>
          <a:noFill/>
          <a:ln>
            <a:noFill/>
          </a:ln>
        </p:spPr>
      </p:pic>
      <p:sp>
        <p:nvSpPr>
          <p:cNvPr id="185" name="Google Shape;185;p29"/>
          <p:cNvSpPr txBox="1">
            <a:spLocks noGrp="1"/>
          </p:cNvSpPr>
          <p:nvPr>
            <p:ph type="subTitle" idx="1"/>
          </p:nvPr>
        </p:nvSpPr>
        <p:spPr>
          <a:xfrm rot="5400000">
            <a:off x="7825687" y="3392385"/>
            <a:ext cx="6903600" cy="118831"/>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
        <p:nvSpPr>
          <p:cNvPr id="186" name="Google Shape;186;p29"/>
          <p:cNvSpPr txBox="1">
            <a:spLocks noGrp="1"/>
          </p:cNvSpPr>
          <p:nvPr>
            <p:ph type="subTitle" idx="2"/>
          </p:nvPr>
        </p:nvSpPr>
        <p:spPr>
          <a:xfrm rot="5400000">
            <a:off x="-2537162" y="3392385"/>
            <a:ext cx="6903600" cy="118831"/>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
        <p:nvSpPr>
          <p:cNvPr id="187" name="Google Shape;187;p29"/>
          <p:cNvSpPr txBox="1">
            <a:spLocks noGrp="1"/>
          </p:cNvSpPr>
          <p:nvPr>
            <p:ph type="subTitle" idx="3"/>
          </p:nvPr>
        </p:nvSpPr>
        <p:spPr>
          <a:xfrm>
            <a:off x="1577086" y="4561025"/>
            <a:ext cx="6154903" cy="858600"/>
          </a:xfrm>
          <a:prstGeom prst="rect">
            <a:avLst/>
          </a:prstGeom>
          <a:effectLst>
            <a:outerShdw blurRad="1057275" dist="19050" dir="5400000" algn="bl" rotWithShape="0">
              <a:srgbClr val="000000">
                <a:alpha val="48000"/>
              </a:srgbClr>
            </a:outerShdw>
          </a:effectLst>
        </p:spPr>
        <p:txBody>
          <a:bodyPr spcFirstLastPara="1" wrap="square" lIns="0" tIns="0" rIns="0" bIns="0" anchor="t" anchorCtr="0">
            <a:normAutofit/>
          </a:bodyPr>
          <a:lstStyle>
            <a:lvl1pPr lvl="0" rtl="0">
              <a:lnSpc>
                <a:spcPct val="100000"/>
              </a:lnSpc>
              <a:spcBef>
                <a:spcPts val="0"/>
              </a:spcBef>
              <a:spcAft>
                <a:spcPts val="0"/>
              </a:spcAft>
              <a:buClr>
                <a:schemeClr val="lt1"/>
              </a:buClr>
              <a:buSzPts val="1900"/>
              <a:buNone/>
              <a:defRPr sz="1900" b="1">
                <a:solidFill>
                  <a:schemeClr val="lt1"/>
                </a:solidFill>
              </a:defRPr>
            </a:lvl1pPr>
            <a:lvl2pPr lvl="1" algn="ctr" rtl="0">
              <a:lnSpc>
                <a:spcPct val="100000"/>
              </a:lnSpc>
              <a:spcBef>
                <a:spcPts val="0"/>
              </a:spcBef>
              <a:spcAft>
                <a:spcPts val="0"/>
              </a:spcAft>
              <a:buClr>
                <a:schemeClr val="lt1"/>
              </a:buClr>
              <a:buSzPts val="3700"/>
              <a:buNone/>
              <a:defRPr sz="3700">
                <a:solidFill>
                  <a:schemeClr val="lt1"/>
                </a:solidFill>
              </a:defRPr>
            </a:lvl2pPr>
            <a:lvl3pPr lvl="2" algn="ctr" rtl="0">
              <a:lnSpc>
                <a:spcPct val="100000"/>
              </a:lnSpc>
              <a:spcBef>
                <a:spcPts val="0"/>
              </a:spcBef>
              <a:spcAft>
                <a:spcPts val="0"/>
              </a:spcAft>
              <a:buClr>
                <a:schemeClr val="lt1"/>
              </a:buClr>
              <a:buSzPts val="3700"/>
              <a:buNone/>
              <a:defRPr sz="3700">
                <a:solidFill>
                  <a:schemeClr val="lt1"/>
                </a:solidFill>
              </a:defRPr>
            </a:lvl3pPr>
            <a:lvl4pPr lvl="3" algn="ctr" rtl="0">
              <a:lnSpc>
                <a:spcPct val="100000"/>
              </a:lnSpc>
              <a:spcBef>
                <a:spcPts val="0"/>
              </a:spcBef>
              <a:spcAft>
                <a:spcPts val="0"/>
              </a:spcAft>
              <a:buClr>
                <a:schemeClr val="lt1"/>
              </a:buClr>
              <a:buSzPts val="3700"/>
              <a:buNone/>
              <a:defRPr sz="3700">
                <a:solidFill>
                  <a:schemeClr val="lt1"/>
                </a:solidFill>
              </a:defRPr>
            </a:lvl4pPr>
            <a:lvl5pPr lvl="4" algn="ctr" rtl="0">
              <a:lnSpc>
                <a:spcPct val="100000"/>
              </a:lnSpc>
              <a:spcBef>
                <a:spcPts val="0"/>
              </a:spcBef>
              <a:spcAft>
                <a:spcPts val="0"/>
              </a:spcAft>
              <a:buClr>
                <a:schemeClr val="lt1"/>
              </a:buClr>
              <a:buSzPts val="3700"/>
              <a:buNone/>
              <a:defRPr sz="3700">
                <a:solidFill>
                  <a:schemeClr val="lt1"/>
                </a:solidFill>
              </a:defRPr>
            </a:lvl5pPr>
            <a:lvl6pPr lvl="5" algn="ctr" rtl="0">
              <a:lnSpc>
                <a:spcPct val="100000"/>
              </a:lnSpc>
              <a:spcBef>
                <a:spcPts val="0"/>
              </a:spcBef>
              <a:spcAft>
                <a:spcPts val="0"/>
              </a:spcAft>
              <a:buClr>
                <a:schemeClr val="lt1"/>
              </a:buClr>
              <a:buSzPts val="3700"/>
              <a:buNone/>
              <a:defRPr sz="3700">
                <a:solidFill>
                  <a:schemeClr val="lt1"/>
                </a:solidFill>
              </a:defRPr>
            </a:lvl6pPr>
            <a:lvl7pPr lvl="6" algn="ctr" rtl="0">
              <a:lnSpc>
                <a:spcPct val="100000"/>
              </a:lnSpc>
              <a:spcBef>
                <a:spcPts val="0"/>
              </a:spcBef>
              <a:spcAft>
                <a:spcPts val="0"/>
              </a:spcAft>
              <a:buClr>
                <a:schemeClr val="lt1"/>
              </a:buClr>
              <a:buSzPts val="3700"/>
              <a:buNone/>
              <a:defRPr sz="3700">
                <a:solidFill>
                  <a:schemeClr val="lt1"/>
                </a:solidFill>
              </a:defRPr>
            </a:lvl7pPr>
            <a:lvl8pPr lvl="7" algn="ctr" rtl="0">
              <a:lnSpc>
                <a:spcPct val="100000"/>
              </a:lnSpc>
              <a:spcBef>
                <a:spcPts val="0"/>
              </a:spcBef>
              <a:spcAft>
                <a:spcPts val="0"/>
              </a:spcAft>
              <a:buClr>
                <a:schemeClr val="lt1"/>
              </a:buClr>
              <a:buSzPts val="3700"/>
              <a:buNone/>
              <a:defRPr sz="3700">
                <a:solidFill>
                  <a:schemeClr val="lt1"/>
                </a:solidFill>
              </a:defRPr>
            </a:lvl8pPr>
            <a:lvl9pPr lvl="8" algn="ctr" rtl="0">
              <a:lnSpc>
                <a:spcPct val="100000"/>
              </a:lnSpc>
              <a:spcBef>
                <a:spcPts val="0"/>
              </a:spcBef>
              <a:spcAft>
                <a:spcPts val="0"/>
              </a:spcAft>
              <a:buClr>
                <a:schemeClr val="lt1"/>
              </a:buClr>
              <a:buSzPts val="3700"/>
              <a:buNone/>
              <a:defRPr sz="3700">
                <a:solidFill>
                  <a:schemeClr val="lt1"/>
                </a:solidFill>
              </a:defRPr>
            </a:lvl9pPr>
          </a:lstStyle>
          <a:p>
            <a:endParaRPr/>
          </a:p>
        </p:txBody>
      </p:sp>
      <p:pic>
        <p:nvPicPr>
          <p:cNvPr id="188" name="Google Shape;188;p29"/>
          <p:cNvPicPr preferRelativeResize="0"/>
          <p:nvPr/>
        </p:nvPicPr>
        <p:blipFill rotWithShape="1">
          <a:blip r:embed="rId4">
            <a:alphaModFix/>
          </a:blip>
          <a:srcRect/>
          <a:stretch/>
        </p:blipFill>
        <p:spPr>
          <a:xfrm>
            <a:off x="1160152" y="5187676"/>
            <a:ext cx="1807046" cy="1806575"/>
          </a:xfrm>
          <a:prstGeom prst="rect">
            <a:avLst/>
          </a:prstGeom>
          <a:noFill/>
          <a:ln>
            <a:noFill/>
          </a:ln>
        </p:spPr>
      </p:pic>
    </p:spTree>
    <p:extLst>
      <p:ext uri="{BB962C8B-B14F-4D97-AF65-F5344CB8AC3E}">
        <p14:creationId xmlns:p14="http://schemas.microsoft.com/office/powerpoint/2010/main" val="41942877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Image Caption" type="secHead">
  <p:cSld name="Image Caption">
    <p:spTree>
      <p:nvGrpSpPr>
        <p:cNvPr id="1" name="Shape 189"/>
        <p:cNvGrpSpPr/>
        <p:nvPr/>
      </p:nvGrpSpPr>
      <p:grpSpPr>
        <a:xfrm>
          <a:off x="0" y="0"/>
          <a:ext cx="0" cy="0"/>
          <a:chOff x="0" y="0"/>
          <a:chExt cx="0" cy="0"/>
        </a:xfrm>
      </p:grpSpPr>
      <p:pic>
        <p:nvPicPr>
          <p:cNvPr id="190" name="Google Shape;190;p30"/>
          <p:cNvPicPr preferRelativeResize="0"/>
          <p:nvPr/>
        </p:nvPicPr>
        <p:blipFill rotWithShape="1">
          <a:blip r:embed="rId2">
            <a:alphaModFix/>
          </a:blip>
          <a:srcRect t="9618" r="18093" b="21181"/>
          <a:stretch/>
        </p:blipFill>
        <p:spPr>
          <a:xfrm>
            <a:off x="0" y="-3600"/>
            <a:ext cx="12195176" cy="6865199"/>
          </a:xfrm>
          <a:prstGeom prst="rect">
            <a:avLst/>
          </a:prstGeom>
          <a:noFill/>
          <a:ln>
            <a:noFill/>
          </a:ln>
        </p:spPr>
      </p:pic>
      <p:pic>
        <p:nvPicPr>
          <p:cNvPr id="191" name="Google Shape;191;p30"/>
          <p:cNvPicPr preferRelativeResize="0"/>
          <p:nvPr/>
        </p:nvPicPr>
        <p:blipFill rotWithShape="1">
          <a:blip r:embed="rId3">
            <a:alphaModFix/>
          </a:blip>
          <a:srcRect/>
          <a:stretch/>
        </p:blipFill>
        <p:spPr>
          <a:xfrm>
            <a:off x="0" y="1"/>
            <a:ext cx="12192177" cy="6859755"/>
          </a:xfrm>
          <a:prstGeom prst="rect">
            <a:avLst/>
          </a:prstGeom>
          <a:noFill/>
          <a:ln>
            <a:noFill/>
          </a:ln>
        </p:spPr>
      </p:pic>
      <p:sp>
        <p:nvSpPr>
          <p:cNvPr id="192" name="Google Shape;192;p30"/>
          <p:cNvSpPr txBox="1"/>
          <p:nvPr/>
        </p:nvSpPr>
        <p:spPr>
          <a:xfrm rot="10800000">
            <a:off x="-1525" y="0"/>
            <a:ext cx="12195176" cy="982500"/>
          </a:xfrm>
          <a:prstGeom prst="rect">
            <a:avLst/>
          </a:prstGeom>
          <a:gradFill>
            <a:gsLst>
              <a:gs pos="0">
                <a:srgbClr val="FFFFFF">
                  <a:alpha val="0"/>
                </a:srgbClr>
              </a:gs>
              <a:gs pos="100000">
                <a:srgbClr val="000000">
                  <a:alpha val="38823"/>
                </a:srgbClr>
              </a:gs>
            </a:gsLst>
            <a:lin ang="5400012" scaled="0"/>
          </a:gradFill>
          <a:ln>
            <a:noFill/>
          </a:ln>
        </p:spPr>
        <p:txBody>
          <a:bodyPr spcFirstLastPara="1" wrap="square" lIns="0" tIns="0" rIns="0" bIns="0" anchor="b" anchorCtr="0">
            <a:noAutofit/>
          </a:bodyPr>
          <a:lstStyle/>
          <a:p>
            <a:pPr marL="0" lvl="0" indent="0" algn="l" rtl="0">
              <a:lnSpc>
                <a:spcPct val="90000"/>
              </a:lnSpc>
              <a:spcBef>
                <a:spcPts val="1000"/>
              </a:spcBef>
              <a:spcAft>
                <a:spcPts val="0"/>
              </a:spcAft>
              <a:buNone/>
            </a:pPr>
            <a:endParaRPr sz="100">
              <a:latin typeface="Overpass Thin"/>
              <a:ea typeface="Overpass Thin"/>
              <a:cs typeface="Overpass Thin"/>
              <a:sym typeface="Overpass Thin"/>
            </a:endParaRPr>
          </a:p>
        </p:txBody>
      </p:sp>
      <p:sp>
        <p:nvSpPr>
          <p:cNvPr id="193" name="Google Shape;193;p30"/>
          <p:cNvSpPr txBox="1"/>
          <p:nvPr/>
        </p:nvSpPr>
        <p:spPr>
          <a:xfrm>
            <a:off x="-1525" y="5877375"/>
            <a:ext cx="12195176" cy="982500"/>
          </a:xfrm>
          <a:prstGeom prst="rect">
            <a:avLst/>
          </a:prstGeom>
          <a:gradFill>
            <a:gsLst>
              <a:gs pos="0">
                <a:srgbClr val="FFFFFF">
                  <a:alpha val="0"/>
                </a:srgbClr>
              </a:gs>
              <a:gs pos="100000">
                <a:srgbClr val="000000">
                  <a:alpha val="38823"/>
                </a:srgbClr>
              </a:gs>
            </a:gsLst>
            <a:lin ang="5400012" scaled="0"/>
          </a:gradFill>
          <a:ln>
            <a:noFill/>
          </a:ln>
        </p:spPr>
        <p:txBody>
          <a:bodyPr spcFirstLastPara="1" wrap="square" lIns="0" tIns="0" rIns="0" bIns="0" anchor="b" anchorCtr="0">
            <a:noAutofit/>
          </a:bodyPr>
          <a:lstStyle/>
          <a:p>
            <a:pPr marL="0" lvl="0" indent="0" algn="l" rtl="0">
              <a:lnSpc>
                <a:spcPct val="90000"/>
              </a:lnSpc>
              <a:spcBef>
                <a:spcPts val="1000"/>
              </a:spcBef>
              <a:spcAft>
                <a:spcPts val="0"/>
              </a:spcAft>
              <a:buNone/>
            </a:pPr>
            <a:endParaRPr sz="100">
              <a:latin typeface="Overpass Thin"/>
              <a:ea typeface="Overpass Thin"/>
              <a:cs typeface="Overpass Thin"/>
              <a:sym typeface="Overpass Thin"/>
            </a:endParaRPr>
          </a:p>
        </p:txBody>
      </p:sp>
      <p:sp>
        <p:nvSpPr>
          <p:cNvPr id="194" name="Google Shape;194;p30"/>
          <p:cNvSpPr txBox="1">
            <a:spLocks noGrp="1"/>
          </p:cNvSpPr>
          <p:nvPr>
            <p:ph type="title"/>
          </p:nvPr>
        </p:nvSpPr>
        <p:spPr>
          <a:xfrm>
            <a:off x="415608" y="19050"/>
            <a:ext cx="11360959" cy="375000"/>
          </a:xfrm>
          <a:prstGeom prst="rect">
            <a:avLst/>
          </a:prstGeom>
          <a:effectLst>
            <a:outerShdw blurRad="214313" dist="19050" algn="bl" rotWithShape="0">
              <a:srgbClr val="000000"/>
            </a:outerShdw>
          </a:effectLst>
        </p:spPr>
        <p:txBody>
          <a:bodyPr spcFirstLastPara="1" wrap="square" lIns="0" tIns="0" rIns="0" bIns="0" anchor="ctr" anchorCtr="0">
            <a:normAutofit/>
          </a:bodyPr>
          <a:lstStyle>
            <a:lvl1pPr lvl="0" rtl="0">
              <a:spcBef>
                <a:spcPts val="0"/>
              </a:spcBef>
              <a:spcAft>
                <a:spcPts val="0"/>
              </a:spcAft>
              <a:buClr>
                <a:schemeClr val="lt1"/>
              </a:buClr>
              <a:buSzPts val="1600"/>
              <a:buFont typeface="Inter"/>
              <a:buNone/>
              <a:defRPr sz="1600" b="1">
                <a:solidFill>
                  <a:schemeClr val="lt1"/>
                </a:solidFill>
                <a:latin typeface="Inter"/>
                <a:ea typeface="Inter"/>
                <a:cs typeface="Inter"/>
                <a:sym typeface="Inter"/>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pic>
        <p:nvPicPr>
          <p:cNvPr id="195" name="Google Shape;195;p30"/>
          <p:cNvPicPr preferRelativeResize="0"/>
          <p:nvPr/>
        </p:nvPicPr>
        <p:blipFill rotWithShape="1">
          <a:blip r:embed="rId4">
            <a:alphaModFix/>
          </a:blip>
          <a:srcRect/>
          <a:stretch/>
        </p:blipFill>
        <p:spPr>
          <a:xfrm>
            <a:off x="415608" y="6485475"/>
            <a:ext cx="1357978" cy="375000"/>
          </a:xfrm>
          <a:prstGeom prst="rect">
            <a:avLst/>
          </a:prstGeom>
          <a:noFill/>
          <a:ln>
            <a:noFill/>
          </a:ln>
        </p:spPr>
      </p:pic>
      <p:sp>
        <p:nvSpPr>
          <p:cNvPr id="196" name="Google Shape;196;p30"/>
          <p:cNvSpPr txBox="1">
            <a:spLocks noGrp="1"/>
          </p:cNvSpPr>
          <p:nvPr>
            <p:ph type="sldNum" idx="12"/>
          </p:nvPr>
        </p:nvSpPr>
        <p:spPr>
          <a:xfrm>
            <a:off x="11628582" y="6390450"/>
            <a:ext cx="399704" cy="524700"/>
          </a:xfrm>
          <a:prstGeom prst="rect">
            <a:avLst/>
          </a:prstGeom>
          <a:noFill/>
          <a:ln>
            <a:noFill/>
          </a:ln>
        </p:spPr>
        <p:txBody>
          <a:bodyPr spcFirstLastPara="1" wrap="square" lIns="0" tIns="0" rIns="0" bIns="0" anchor="ctr" anchorCtr="0">
            <a:noAutofit/>
          </a:bodyPr>
          <a:lstStyle>
            <a:lvl1pPr lvl="0" algn="l" rtl="0">
              <a:buNone/>
              <a:defRPr sz="1000">
                <a:solidFill>
                  <a:schemeClr val="lt1"/>
                </a:solidFill>
                <a:latin typeface="Inter"/>
                <a:ea typeface="Inter"/>
                <a:cs typeface="Inter"/>
                <a:sym typeface="Inter"/>
              </a:defRPr>
            </a:lvl1pPr>
            <a:lvl2pPr lvl="1" algn="l" rtl="0">
              <a:buNone/>
              <a:defRPr sz="1000">
                <a:solidFill>
                  <a:schemeClr val="lt1"/>
                </a:solidFill>
                <a:latin typeface="Inter"/>
                <a:ea typeface="Inter"/>
                <a:cs typeface="Inter"/>
                <a:sym typeface="Inter"/>
              </a:defRPr>
            </a:lvl2pPr>
            <a:lvl3pPr lvl="2" algn="l" rtl="0">
              <a:buNone/>
              <a:defRPr sz="1000">
                <a:solidFill>
                  <a:schemeClr val="lt1"/>
                </a:solidFill>
                <a:latin typeface="Inter"/>
                <a:ea typeface="Inter"/>
                <a:cs typeface="Inter"/>
                <a:sym typeface="Inter"/>
              </a:defRPr>
            </a:lvl3pPr>
            <a:lvl4pPr lvl="3" algn="l" rtl="0">
              <a:buNone/>
              <a:defRPr sz="1000">
                <a:solidFill>
                  <a:schemeClr val="lt1"/>
                </a:solidFill>
                <a:latin typeface="Inter"/>
                <a:ea typeface="Inter"/>
                <a:cs typeface="Inter"/>
                <a:sym typeface="Inter"/>
              </a:defRPr>
            </a:lvl4pPr>
            <a:lvl5pPr lvl="4" algn="l" rtl="0">
              <a:buNone/>
              <a:defRPr sz="1000">
                <a:solidFill>
                  <a:schemeClr val="lt1"/>
                </a:solidFill>
                <a:latin typeface="Inter"/>
                <a:ea typeface="Inter"/>
                <a:cs typeface="Inter"/>
                <a:sym typeface="Inter"/>
              </a:defRPr>
            </a:lvl5pPr>
            <a:lvl6pPr lvl="5" algn="l" rtl="0">
              <a:buNone/>
              <a:defRPr sz="1000">
                <a:solidFill>
                  <a:schemeClr val="lt1"/>
                </a:solidFill>
                <a:latin typeface="Inter"/>
                <a:ea typeface="Inter"/>
                <a:cs typeface="Inter"/>
                <a:sym typeface="Inter"/>
              </a:defRPr>
            </a:lvl6pPr>
            <a:lvl7pPr lvl="6" algn="l" rtl="0">
              <a:buNone/>
              <a:defRPr sz="1000">
                <a:solidFill>
                  <a:schemeClr val="lt1"/>
                </a:solidFill>
                <a:latin typeface="Inter"/>
                <a:ea typeface="Inter"/>
                <a:cs typeface="Inter"/>
                <a:sym typeface="Inter"/>
              </a:defRPr>
            </a:lvl7pPr>
            <a:lvl8pPr lvl="7" algn="l" rtl="0">
              <a:buNone/>
              <a:defRPr sz="1000">
                <a:solidFill>
                  <a:schemeClr val="lt1"/>
                </a:solidFill>
                <a:latin typeface="Inter"/>
                <a:ea typeface="Inter"/>
                <a:cs typeface="Inter"/>
                <a:sym typeface="Inter"/>
              </a:defRPr>
            </a:lvl8pPr>
            <a:lvl9pPr lvl="8" algn="l" rtl="0">
              <a:buNone/>
              <a:defRPr sz="1000">
                <a:solidFill>
                  <a:schemeClr val="lt1"/>
                </a:solidFill>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197" name="Google Shape;197;p30"/>
          <p:cNvSpPr txBox="1">
            <a:spLocks noGrp="1"/>
          </p:cNvSpPr>
          <p:nvPr>
            <p:ph type="subTitle" idx="1"/>
          </p:nvPr>
        </p:nvSpPr>
        <p:spPr>
          <a:xfrm>
            <a:off x="6093112" y="639045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Clr>
                <a:schemeClr val="lt1"/>
              </a:buClr>
              <a:buSzPts val="1000"/>
              <a:buNone/>
              <a:defRPr sz="1000">
                <a:solidFill>
                  <a:schemeClr val="lt1"/>
                </a:solidFill>
              </a:defRPr>
            </a:lvl1pPr>
            <a:lvl2pPr lvl="1" algn="r" rtl="0">
              <a:spcBef>
                <a:spcPts val="0"/>
              </a:spcBef>
              <a:spcAft>
                <a:spcPts val="0"/>
              </a:spcAft>
              <a:buClr>
                <a:schemeClr val="lt1"/>
              </a:buClr>
              <a:buSzPts val="1600"/>
              <a:buNone/>
              <a:defRPr>
                <a:solidFill>
                  <a:schemeClr val="lt1"/>
                </a:solidFill>
              </a:defRPr>
            </a:lvl2pPr>
            <a:lvl3pPr lvl="2" algn="r" rtl="0">
              <a:spcBef>
                <a:spcPts val="0"/>
              </a:spcBef>
              <a:spcAft>
                <a:spcPts val="0"/>
              </a:spcAft>
              <a:buClr>
                <a:schemeClr val="lt1"/>
              </a:buClr>
              <a:buSzPts val="1600"/>
              <a:buNone/>
              <a:defRPr>
                <a:solidFill>
                  <a:schemeClr val="lt1"/>
                </a:solidFill>
              </a:defRPr>
            </a:lvl3pPr>
            <a:lvl4pPr lvl="3" algn="r" rtl="0">
              <a:spcBef>
                <a:spcPts val="0"/>
              </a:spcBef>
              <a:spcAft>
                <a:spcPts val="0"/>
              </a:spcAft>
              <a:buClr>
                <a:schemeClr val="lt1"/>
              </a:buClr>
              <a:buSzPts val="1600"/>
              <a:buNone/>
              <a:defRPr>
                <a:solidFill>
                  <a:schemeClr val="lt1"/>
                </a:solidFill>
              </a:defRPr>
            </a:lvl4pPr>
            <a:lvl5pPr lvl="4" algn="r" rtl="0">
              <a:spcBef>
                <a:spcPts val="0"/>
              </a:spcBef>
              <a:spcAft>
                <a:spcPts val="0"/>
              </a:spcAft>
              <a:buClr>
                <a:schemeClr val="lt1"/>
              </a:buClr>
              <a:buSzPts val="1600"/>
              <a:buNone/>
              <a:defRPr>
                <a:solidFill>
                  <a:schemeClr val="lt1"/>
                </a:solidFill>
              </a:defRPr>
            </a:lvl5pPr>
            <a:lvl6pPr lvl="5" algn="r" rtl="0">
              <a:spcBef>
                <a:spcPts val="0"/>
              </a:spcBef>
              <a:spcAft>
                <a:spcPts val="0"/>
              </a:spcAft>
              <a:buClr>
                <a:schemeClr val="lt1"/>
              </a:buClr>
              <a:buSzPts val="1600"/>
              <a:buNone/>
              <a:defRPr>
                <a:solidFill>
                  <a:schemeClr val="lt1"/>
                </a:solidFill>
              </a:defRPr>
            </a:lvl6pPr>
            <a:lvl7pPr lvl="6" algn="r" rtl="0">
              <a:spcBef>
                <a:spcPts val="0"/>
              </a:spcBef>
              <a:spcAft>
                <a:spcPts val="0"/>
              </a:spcAft>
              <a:buClr>
                <a:schemeClr val="lt1"/>
              </a:buClr>
              <a:buSzPts val="1600"/>
              <a:buNone/>
              <a:defRPr>
                <a:solidFill>
                  <a:schemeClr val="lt1"/>
                </a:solidFill>
              </a:defRPr>
            </a:lvl7pPr>
            <a:lvl8pPr lvl="7" algn="r" rtl="0">
              <a:spcBef>
                <a:spcPts val="0"/>
              </a:spcBef>
              <a:spcAft>
                <a:spcPts val="0"/>
              </a:spcAft>
              <a:buClr>
                <a:schemeClr val="lt1"/>
              </a:buClr>
              <a:buSzPts val="1600"/>
              <a:buNone/>
              <a:defRPr>
                <a:solidFill>
                  <a:schemeClr val="lt1"/>
                </a:solidFill>
              </a:defRPr>
            </a:lvl8pPr>
            <a:lvl9pPr lvl="8" algn="r" rtl="0">
              <a:spcBef>
                <a:spcPts val="0"/>
              </a:spcBef>
              <a:spcAft>
                <a:spcPts val="0"/>
              </a:spcAft>
              <a:buClr>
                <a:schemeClr val="lt1"/>
              </a:buClr>
              <a:buSzPts val="1600"/>
              <a:buNone/>
              <a:defRPr>
                <a:solidFill>
                  <a:schemeClr val="lt1"/>
                </a:solidFill>
              </a:defRPr>
            </a:lvl9pPr>
          </a:lstStyle>
          <a:p>
            <a:endParaRPr/>
          </a:p>
        </p:txBody>
      </p:sp>
      <p:sp>
        <p:nvSpPr>
          <p:cNvPr id="198" name="Google Shape;198;p30"/>
          <p:cNvSpPr txBox="1"/>
          <p:nvPr/>
        </p:nvSpPr>
        <p:spPr>
          <a:xfrm>
            <a:off x="11237952" y="640050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Inter"/>
                <a:ea typeface="Inter"/>
                <a:cs typeface="Inter"/>
                <a:sym typeface="Inter"/>
              </a:rPr>
              <a:t>|</a:t>
            </a:r>
            <a:endParaRPr sz="1000" b="1">
              <a:solidFill>
                <a:schemeClr val="lt1"/>
              </a:solidFill>
              <a:latin typeface="Inter"/>
              <a:ea typeface="Inter"/>
              <a:cs typeface="Inter"/>
              <a:sym typeface="Inter"/>
            </a:endParaRPr>
          </a:p>
        </p:txBody>
      </p:sp>
      <p:sp>
        <p:nvSpPr>
          <p:cNvPr id="199" name="Google Shape;199;p30"/>
          <p:cNvSpPr txBox="1">
            <a:spLocks noGrp="1"/>
          </p:cNvSpPr>
          <p:nvPr>
            <p:ph type="subTitle" idx="2"/>
          </p:nvPr>
        </p:nvSpPr>
        <p:spPr>
          <a:xfrm>
            <a:off x="-25" y="397800"/>
            <a:ext cx="12192175" cy="88200"/>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
        <p:nvSpPr>
          <p:cNvPr id="200" name="Google Shape;200;p30"/>
          <p:cNvSpPr txBox="1">
            <a:spLocks noGrp="1"/>
          </p:cNvSpPr>
          <p:nvPr>
            <p:ph type="subTitle" idx="3"/>
          </p:nvPr>
        </p:nvSpPr>
        <p:spPr>
          <a:xfrm>
            <a:off x="-25" y="6354725"/>
            <a:ext cx="12192175" cy="88200"/>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Tree>
    <p:extLst>
      <p:ext uri="{BB962C8B-B14F-4D97-AF65-F5344CB8AC3E}">
        <p14:creationId xmlns:p14="http://schemas.microsoft.com/office/powerpoint/2010/main" val="42917663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4"/>
        </a:solidFill>
        <a:effectLst/>
      </p:bgPr>
    </p:bg>
    <p:spTree>
      <p:nvGrpSpPr>
        <p:cNvPr id="1" name="Shape 201"/>
        <p:cNvGrpSpPr/>
        <p:nvPr/>
      </p:nvGrpSpPr>
      <p:grpSpPr>
        <a:xfrm>
          <a:off x="0" y="0"/>
          <a:ext cx="0" cy="0"/>
          <a:chOff x="0" y="0"/>
          <a:chExt cx="0" cy="0"/>
        </a:xfrm>
      </p:grpSpPr>
      <p:sp>
        <p:nvSpPr>
          <p:cNvPr id="202" name="Google Shape;202;p31"/>
          <p:cNvSpPr txBox="1">
            <a:spLocks noGrp="1"/>
          </p:cNvSpPr>
          <p:nvPr>
            <p:ph type="title"/>
          </p:nvPr>
        </p:nvSpPr>
        <p:spPr>
          <a:xfrm>
            <a:off x="415608" y="-1"/>
            <a:ext cx="11360959" cy="1536600"/>
          </a:xfrm>
          <a:prstGeom prst="rect">
            <a:avLst/>
          </a:prstGeom>
        </p:spPr>
        <p:txBody>
          <a:bodyPr spcFirstLastPara="1" wrap="square" lIns="0" tIns="0" rIns="0" bIns="0" anchor="ctr" anchorCtr="0">
            <a:normAutofit/>
          </a:bodyPr>
          <a:lstStyle>
            <a:lvl1pPr lvl="0" rtl="0">
              <a:spcBef>
                <a:spcPts val="0"/>
              </a:spcBef>
              <a:spcAft>
                <a:spcPts val="0"/>
              </a:spcAft>
              <a:buSzPts val="40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03" name="Google Shape;203;p31"/>
          <p:cNvSpPr txBox="1">
            <a:spLocks noGrp="1"/>
          </p:cNvSpPr>
          <p:nvPr>
            <p:ph type="body" idx="1"/>
          </p:nvPr>
        </p:nvSpPr>
        <p:spPr>
          <a:xfrm>
            <a:off x="415604" y="1536633"/>
            <a:ext cx="11360959" cy="45552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a:p>
        </p:txBody>
      </p:sp>
      <p:sp>
        <p:nvSpPr>
          <p:cNvPr id="204" name="Google Shape;204;p31"/>
          <p:cNvSpPr txBox="1">
            <a:spLocks noGrp="1"/>
          </p:cNvSpPr>
          <p:nvPr>
            <p:ph type="sldNum" idx="12"/>
          </p:nvPr>
        </p:nvSpPr>
        <p:spPr>
          <a:xfrm>
            <a:off x="11628582" y="6333300"/>
            <a:ext cx="399704" cy="524700"/>
          </a:xfrm>
          <a:prstGeom prst="rect">
            <a:avLst/>
          </a:prstGeom>
          <a:noFill/>
          <a:ln>
            <a:noFill/>
          </a:ln>
        </p:spPr>
        <p:txBody>
          <a:bodyPr spcFirstLastPara="1" wrap="square" lIns="0" tIns="0" rIns="0" bIns="0" anchor="ctr" anchorCtr="0">
            <a:noAutofit/>
          </a:bodyPr>
          <a:lstStyle>
            <a:lvl1pPr lvl="0" algn="l" rtl="0">
              <a:buNone/>
              <a:defRPr sz="1000">
                <a:latin typeface="Inter"/>
                <a:ea typeface="Inter"/>
                <a:cs typeface="Inter"/>
                <a:sym typeface="Inter"/>
              </a:defRPr>
            </a:lvl1pPr>
            <a:lvl2pPr lvl="1" algn="l" rtl="0">
              <a:buNone/>
              <a:defRPr sz="1000">
                <a:latin typeface="Inter"/>
                <a:ea typeface="Inter"/>
                <a:cs typeface="Inter"/>
                <a:sym typeface="Inter"/>
              </a:defRPr>
            </a:lvl2pPr>
            <a:lvl3pPr lvl="2" algn="l" rtl="0">
              <a:buNone/>
              <a:defRPr sz="1000">
                <a:latin typeface="Inter"/>
                <a:ea typeface="Inter"/>
                <a:cs typeface="Inter"/>
                <a:sym typeface="Inter"/>
              </a:defRPr>
            </a:lvl3pPr>
            <a:lvl4pPr lvl="3" algn="l" rtl="0">
              <a:buNone/>
              <a:defRPr sz="1000">
                <a:latin typeface="Inter"/>
                <a:ea typeface="Inter"/>
                <a:cs typeface="Inter"/>
                <a:sym typeface="Inter"/>
              </a:defRPr>
            </a:lvl4pPr>
            <a:lvl5pPr lvl="4" algn="l" rtl="0">
              <a:buNone/>
              <a:defRPr sz="1000">
                <a:latin typeface="Inter"/>
                <a:ea typeface="Inter"/>
                <a:cs typeface="Inter"/>
                <a:sym typeface="Inter"/>
              </a:defRPr>
            </a:lvl5pPr>
            <a:lvl6pPr lvl="5" algn="l" rtl="0">
              <a:buNone/>
              <a:defRPr sz="1000">
                <a:latin typeface="Inter"/>
                <a:ea typeface="Inter"/>
                <a:cs typeface="Inter"/>
                <a:sym typeface="Inter"/>
              </a:defRPr>
            </a:lvl6pPr>
            <a:lvl7pPr lvl="6" algn="l" rtl="0">
              <a:buNone/>
              <a:defRPr sz="1000">
                <a:latin typeface="Inter"/>
                <a:ea typeface="Inter"/>
                <a:cs typeface="Inter"/>
                <a:sym typeface="Inter"/>
              </a:defRPr>
            </a:lvl7pPr>
            <a:lvl8pPr lvl="7" algn="l" rtl="0">
              <a:buNone/>
              <a:defRPr sz="1000">
                <a:latin typeface="Inter"/>
                <a:ea typeface="Inter"/>
                <a:cs typeface="Inter"/>
                <a:sym typeface="Inter"/>
              </a:defRPr>
            </a:lvl8pPr>
            <a:lvl9pPr lvl="8" algn="l" rtl="0">
              <a:buNone/>
              <a:defRPr sz="1000">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205" name="Google Shape;205;p31"/>
          <p:cNvSpPr txBox="1">
            <a:spLocks noGrp="1"/>
          </p:cNvSpPr>
          <p:nvPr>
            <p:ph type="subTitle" idx="2"/>
          </p:nvPr>
        </p:nvSpPr>
        <p:spPr>
          <a:xfrm>
            <a:off x="6093112" y="633330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SzPts val="1000"/>
              <a:buNone/>
              <a:defRPr sz="1000"/>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06" name="Google Shape;206;p31"/>
          <p:cNvSpPr txBox="1"/>
          <p:nvPr/>
        </p:nvSpPr>
        <p:spPr>
          <a:xfrm>
            <a:off x="11237952" y="634335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latin typeface="Inter"/>
                <a:ea typeface="Inter"/>
                <a:cs typeface="Inter"/>
                <a:sym typeface="Inter"/>
              </a:rPr>
              <a:t>|</a:t>
            </a:r>
            <a:endParaRPr sz="1000" b="1">
              <a:latin typeface="Inter"/>
              <a:ea typeface="Inter"/>
              <a:cs typeface="Inter"/>
              <a:sym typeface="Inter"/>
            </a:endParaRPr>
          </a:p>
        </p:txBody>
      </p:sp>
    </p:spTree>
    <p:extLst>
      <p:ext uri="{BB962C8B-B14F-4D97-AF65-F5344CB8AC3E}">
        <p14:creationId xmlns:p14="http://schemas.microsoft.com/office/powerpoint/2010/main" val="32957893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4"/>
        </a:solidFill>
        <a:effectLst/>
      </p:bgPr>
    </p:bg>
    <p:spTree>
      <p:nvGrpSpPr>
        <p:cNvPr id="1" name="Shape 207"/>
        <p:cNvGrpSpPr/>
        <p:nvPr/>
      </p:nvGrpSpPr>
      <p:grpSpPr>
        <a:xfrm>
          <a:off x="0" y="0"/>
          <a:ext cx="0" cy="0"/>
          <a:chOff x="0" y="0"/>
          <a:chExt cx="0" cy="0"/>
        </a:xfrm>
      </p:grpSpPr>
      <p:sp>
        <p:nvSpPr>
          <p:cNvPr id="208" name="Google Shape;208;p32"/>
          <p:cNvSpPr txBox="1">
            <a:spLocks noGrp="1"/>
          </p:cNvSpPr>
          <p:nvPr>
            <p:ph type="title"/>
          </p:nvPr>
        </p:nvSpPr>
        <p:spPr>
          <a:xfrm>
            <a:off x="415608" y="-1"/>
            <a:ext cx="11360959" cy="1536600"/>
          </a:xfrm>
          <a:prstGeom prst="rect">
            <a:avLst/>
          </a:prstGeom>
        </p:spPr>
        <p:txBody>
          <a:bodyPr spcFirstLastPara="1" wrap="square" lIns="0" tIns="0" rIns="0" bIns="0" anchor="ctr" anchorCtr="0">
            <a:normAutofit/>
          </a:bodyPr>
          <a:lstStyle>
            <a:lvl1pPr lvl="0" rtl="0">
              <a:spcBef>
                <a:spcPts val="0"/>
              </a:spcBef>
              <a:spcAft>
                <a:spcPts val="0"/>
              </a:spcAft>
              <a:buSzPts val="40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09" name="Google Shape;209;p32"/>
          <p:cNvSpPr txBox="1">
            <a:spLocks noGrp="1"/>
          </p:cNvSpPr>
          <p:nvPr>
            <p:ph type="body" idx="1"/>
          </p:nvPr>
        </p:nvSpPr>
        <p:spPr>
          <a:xfrm>
            <a:off x="415604" y="1536633"/>
            <a:ext cx="5333289" cy="45552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a:p>
        </p:txBody>
      </p:sp>
      <p:sp>
        <p:nvSpPr>
          <p:cNvPr id="210" name="Google Shape;210;p32"/>
          <p:cNvSpPr txBox="1">
            <a:spLocks noGrp="1"/>
          </p:cNvSpPr>
          <p:nvPr>
            <p:ph type="body" idx="2"/>
          </p:nvPr>
        </p:nvSpPr>
        <p:spPr>
          <a:xfrm>
            <a:off x="6443266" y="1536633"/>
            <a:ext cx="5333289" cy="45552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a:p>
        </p:txBody>
      </p:sp>
      <p:sp>
        <p:nvSpPr>
          <p:cNvPr id="211" name="Google Shape;211;p32"/>
          <p:cNvSpPr txBox="1">
            <a:spLocks noGrp="1"/>
          </p:cNvSpPr>
          <p:nvPr>
            <p:ph type="sldNum" idx="12"/>
          </p:nvPr>
        </p:nvSpPr>
        <p:spPr>
          <a:xfrm>
            <a:off x="11628582" y="6333300"/>
            <a:ext cx="399704" cy="524700"/>
          </a:xfrm>
          <a:prstGeom prst="rect">
            <a:avLst/>
          </a:prstGeom>
          <a:noFill/>
          <a:ln>
            <a:noFill/>
          </a:ln>
        </p:spPr>
        <p:txBody>
          <a:bodyPr spcFirstLastPara="1" wrap="square" lIns="0" tIns="0" rIns="0" bIns="0" anchor="ctr" anchorCtr="0">
            <a:noAutofit/>
          </a:bodyPr>
          <a:lstStyle>
            <a:lvl1pPr lvl="0" algn="l" rtl="0">
              <a:buNone/>
              <a:defRPr sz="1000">
                <a:latin typeface="Inter"/>
                <a:ea typeface="Inter"/>
                <a:cs typeface="Inter"/>
                <a:sym typeface="Inter"/>
              </a:defRPr>
            </a:lvl1pPr>
            <a:lvl2pPr lvl="1" algn="l" rtl="0">
              <a:buNone/>
              <a:defRPr sz="1000">
                <a:latin typeface="Inter"/>
                <a:ea typeface="Inter"/>
                <a:cs typeface="Inter"/>
                <a:sym typeface="Inter"/>
              </a:defRPr>
            </a:lvl2pPr>
            <a:lvl3pPr lvl="2" algn="l" rtl="0">
              <a:buNone/>
              <a:defRPr sz="1000">
                <a:latin typeface="Inter"/>
                <a:ea typeface="Inter"/>
                <a:cs typeface="Inter"/>
                <a:sym typeface="Inter"/>
              </a:defRPr>
            </a:lvl3pPr>
            <a:lvl4pPr lvl="3" algn="l" rtl="0">
              <a:buNone/>
              <a:defRPr sz="1000">
                <a:latin typeface="Inter"/>
                <a:ea typeface="Inter"/>
                <a:cs typeface="Inter"/>
                <a:sym typeface="Inter"/>
              </a:defRPr>
            </a:lvl4pPr>
            <a:lvl5pPr lvl="4" algn="l" rtl="0">
              <a:buNone/>
              <a:defRPr sz="1000">
                <a:latin typeface="Inter"/>
                <a:ea typeface="Inter"/>
                <a:cs typeface="Inter"/>
                <a:sym typeface="Inter"/>
              </a:defRPr>
            </a:lvl5pPr>
            <a:lvl6pPr lvl="5" algn="l" rtl="0">
              <a:buNone/>
              <a:defRPr sz="1000">
                <a:latin typeface="Inter"/>
                <a:ea typeface="Inter"/>
                <a:cs typeface="Inter"/>
                <a:sym typeface="Inter"/>
              </a:defRPr>
            </a:lvl6pPr>
            <a:lvl7pPr lvl="6" algn="l" rtl="0">
              <a:buNone/>
              <a:defRPr sz="1000">
                <a:latin typeface="Inter"/>
                <a:ea typeface="Inter"/>
                <a:cs typeface="Inter"/>
                <a:sym typeface="Inter"/>
              </a:defRPr>
            </a:lvl7pPr>
            <a:lvl8pPr lvl="7" algn="l" rtl="0">
              <a:buNone/>
              <a:defRPr sz="1000">
                <a:latin typeface="Inter"/>
                <a:ea typeface="Inter"/>
                <a:cs typeface="Inter"/>
                <a:sym typeface="Inter"/>
              </a:defRPr>
            </a:lvl8pPr>
            <a:lvl9pPr lvl="8" algn="l" rtl="0">
              <a:buNone/>
              <a:defRPr sz="1000">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212" name="Google Shape;212;p32"/>
          <p:cNvSpPr txBox="1">
            <a:spLocks noGrp="1"/>
          </p:cNvSpPr>
          <p:nvPr>
            <p:ph type="subTitle" idx="3"/>
          </p:nvPr>
        </p:nvSpPr>
        <p:spPr>
          <a:xfrm>
            <a:off x="6093112" y="633330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SzPts val="1000"/>
              <a:buNone/>
              <a:defRPr sz="1000"/>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13" name="Google Shape;213;p32"/>
          <p:cNvSpPr txBox="1"/>
          <p:nvPr/>
        </p:nvSpPr>
        <p:spPr>
          <a:xfrm>
            <a:off x="11237952" y="634335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latin typeface="Inter"/>
                <a:ea typeface="Inter"/>
                <a:cs typeface="Inter"/>
                <a:sym typeface="Inter"/>
              </a:rPr>
              <a:t>|</a:t>
            </a:r>
            <a:endParaRPr sz="1000" b="1">
              <a:latin typeface="Inter"/>
              <a:ea typeface="Inter"/>
              <a:cs typeface="Inter"/>
              <a:sym typeface="Inter"/>
            </a:endParaRPr>
          </a:p>
        </p:txBody>
      </p:sp>
    </p:spTree>
    <p:extLst>
      <p:ext uri="{BB962C8B-B14F-4D97-AF65-F5344CB8AC3E}">
        <p14:creationId xmlns:p14="http://schemas.microsoft.com/office/powerpoint/2010/main" val="21750713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01-Title only" type="titleOnly">
  <p:cSld name="01-Title only">
    <p:bg>
      <p:bgPr>
        <a:solidFill>
          <a:schemeClr val="accent4"/>
        </a:solidFill>
        <a:effectLst/>
      </p:bgPr>
    </p:bg>
    <p:spTree>
      <p:nvGrpSpPr>
        <p:cNvPr id="1" name="Shape 214"/>
        <p:cNvGrpSpPr/>
        <p:nvPr/>
      </p:nvGrpSpPr>
      <p:grpSpPr>
        <a:xfrm>
          <a:off x="0" y="0"/>
          <a:ext cx="0" cy="0"/>
          <a:chOff x="0" y="0"/>
          <a:chExt cx="0" cy="0"/>
        </a:xfrm>
      </p:grpSpPr>
      <p:sp>
        <p:nvSpPr>
          <p:cNvPr id="215" name="Google Shape;215;p33"/>
          <p:cNvSpPr txBox="1">
            <a:spLocks noGrp="1"/>
          </p:cNvSpPr>
          <p:nvPr>
            <p:ph type="title"/>
          </p:nvPr>
        </p:nvSpPr>
        <p:spPr>
          <a:xfrm>
            <a:off x="415608" y="-1"/>
            <a:ext cx="11360959" cy="1536600"/>
          </a:xfrm>
          <a:prstGeom prst="rect">
            <a:avLst/>
          </a:prstGeom>
        </p:spPr>
        <p:txBody>
          <a:bodyPr spcFirstLastPara="1" wrap="square" lIns="0" tIns="0" rIns="0" bIns="0" anchor="ctr" anchorCtr="0">
            <a:normAutofit/>
          </a:bodyPr>
          <a:lstStyle>
            <a:lvl1pPr lvl="0" rtl="0">
              <a:spcBef>
                <a:spcPts val="0"/>
              </a:spcBef>
              <a:spcAft>
                <a:spcPts val="0"/>
              </a:spcAft>
              <a:buSzPts val="40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16" name="Google Shape;216;p33"/>
          <p:cNvSpPr txBox="1">
            <a:spLocks noGrp="1"/>
          </p:cNvSpPr>
          <p:nvPr>
            <p:ph type="sldNum" idx="12"/>
          </p:nvPr>
        </p:nvSpPr>
        <p:spPr>
          <a:xfrm>
            <a:off x="11628582" y="6333300"/>
            <a:ext cx="399704" cy="524700"/>
          </a:xfrm>
          <a:prstGeom prst="rect">
            <a:avLst/>
          </a:prstGeom>
          <a:noFill/>
          <a:ln>
            <a:noFill/>
          </a:ln>
        </p:spPr>
        <p:txBody>
          <a:bodyPr spcFirstLastPara="1" wrap="square" lIns="0" tIns="0" rIns="0" bIns="0" anchor="ctr" anchorCtr="0">
            <a:noAutofit/>
          </a:bodyPr>
          <a:lstStyle>
            <a:lvl1pPr lvl="0" algn="l" rtl="0">
              <a:buNone/>
              <a:defRPr sz="1000">
                <a:latin typeface="Inter"/>
                <a:ea typeface="Inter"/>
                <a:cs typeface="Inter"/>
                <a:sym typeface="Inter"/>
              </a:defRPr>
            </a:lvl1pPr>
            <a:lvl2pPr lvl="1" algn="l" rtl="0">
              <a:buNone/>
              <a:defRPr sz="1000">
                <a:latin typeface="Inter"/>
                <a:ea typeface="Inter"/>
                <a:cs typeface="Inter"/>
                <a:sym typeface="Inter"/>
              </a:defRPr>
            </a:lvl2pPr>
            <a:lvl3pPr lvl="2" algn="l" rtl="0">
              <a:buNone/>
              <a:defRPr sz="1000">
                <a:latin typeface="Inter"/>
                <a:ea typeface="Inter"/>
                <a:cs typeface="Inter"/>
                <a:sym typeface="Inter"/>
              </a:defRPr>
            </a:lvl3pPr>
            <a:lvl4pPr lvl="3" algn="l" rtl="0">
              <a:buNone/>
              <a:defRPr sz="1000">
                <a:latin typeface="Inter"/>
                <a:ea typeface="Inter"/>
                <a:cs typeface="Inter"/>
                <a:sym typeface="Inter"/>
              </a:defRPr>
            </a:lvl4pPr>
            <a:lvl5pPr lvl="4" algn="l" rtl="0">
              <a:buNone/>
              <a:defRPr sz="1000">
                <a:latin typeface="Inter"/>
                <a:ea typeface="Inter"/>
                <a:cs typeface="Inter"/>
                <a:sym typeface="Inter"/>
              </a:defRPr>
            </a:lvl5pPr>
            <a:lvl6pPr lvl="5" algn="l" rtl="0">
              <a:buNone/>
              <a:defRPr sz="1000">
                <a:latin typeface="Inter"/>
                <a:ea typeface="Inter"/>
                <a:cs typeface="Inter"/>
                <a:sym typeface="Inter"/>
              </a:defRPr>
            </a:lvl6pPr>
            <a:lvl7pPr lvl="6" algn="l" rtl="0">
              <a:buNone/>
              <a:defRPr sz="1000">
                <a:latin typeface="Inter"/>
                <a:ea typeface="Inter"/>
                <a:cs typeface="Inter"/>
                <a:sym typeface="Inter"/>
              </a:defRPr>
            </a:lvl7pPr>
            <a:lvl8pPr lvl="7" algn="l" rtl="0">
              <a:buNone/>
              <a:defRPr sz="1000">
                <a:latin typeface="Inter"/>
                <a:ea typeface="Inter"/>
                <a:cs typeface="Inter"/>
                <a:sym typeface="Inter"/>
              </a:defRPr>
            </a:lvl8pPr>
            <a:lvl9pPr lvl="8" algn="l" rtl="0">
              <a:buNone/>
              <a:defRPr sz="1000">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217" name="Google Shape;217;p33"/>
          <p:cNvSpPr txBox="1">
            <a:spLocks noGrp="1"/>
          </p:cNvSpPr>
          <p:nvPr>
            <p:ph type="subTitle" idx="1"/>
          </p:nvPr>
        </p:nvSpPr>
        <p:spPr>
          <a:xfrm>
            <a:off x="6093112" y="633330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SzPts val="1000"/>
              <a:buNone/>
              <a:defRPr sz="1000"/>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18" name="Google Shape;218;p33"/>
          <p:cNvSpPr txBox="1"/>
          <p:nvPr/>
        </p:nvSpPr>
        <p:spPr>
          <a:xfrm>
            <a:off x="11237952" y="634335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latin typeface="Inter"/>
                <a:ea typeface="Inter"/>
                <a:cs typeface="Inter"/>
                <a:sym typeface="Inter"/>
              </a:rPr>
              <a:t>|</a:t>
            </a:r>
            <a:endParaRPr sz="1000" b="1">
              <a:latin typeface="Inter"/>
              <a:ea typeface="Inter"/>
              <a:cs typeface="Inter"/>
              <a:sym typeface="Inter"/>
            </a:endParaRPr>
          </a:p>
        </p:txBody>
      </p:sp>
    </p:spTree>
    <p:extLst>
      <p:ext uri="{BB962C8B-B14F-4D97-AF65-F5344CB8AC3E}">
        <p14:creationId xmlns:p14="http://schemas.microsoft.com/office/powerpoint/2010/main" val="41676248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4"/>
        </a:solidFill>
        <a:effectLst/>
      </p:bgPr>
    </p:bg>
    <p:spTree>
      <p:nvGrpSpPr>
        <p:cNvPr id="1" name="Shape 219"/>
        <p:cNvGrpSpPr/>
        <p:nvPr/>
      </p:nvGrpSpPr>
      <p:grpSpPr>
        <a:xfrm>
          <a:off x="0" y="0"/>
          <a:ext cx="0" cy="0"/>
          <a:chOff x="0" y="0"/>
          <a:chExt cx="0" cy="0"/>
        </a:xfrm>
      </p:grpSpPr>
      <p:sp>
        <p:nvSpPr>
          <p:cNvPr id="220" name="Google Shape;220;p34"/>
          <p:cNvSpPr txBox="1">
            <a:spLocks noGrp="1"/>
          </p:cNvSpPr>
          <p:nvPr>
            <p:ph type="title"/>
          </p:nvPr>
        </p:nvSpPr>
        <p:spPr>
          <a:xfrm>
            <a:off x="415604" y="740800"/>
            <a:ext cx="3744075" cy="1007700"/>
          </a:xfrm>
          <a:prstGeom prst="rect">
            <a:avLst/>
          </a:prstGeom>
        </p:spPr>
        <p:txBody>
          <a:bodyPr spcFirstLastPara="1" wrap="square" lIns="0" tIns="0" rIns="0" bIns="0" anchor="b"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221" name="Google Shape;221;p34"/>
          <p:cNvSpPr txBox="1">
            <a:spLocks noGrp="1"/>
          </p:cNvSpPr>
          <p:nvPr>
            <p:ph type="body" idx="1"/>
          </p:nvPr>
        </p:nvSpPr>
        <p:spPr>
          <a:xfrm>
            <a:off x="415604" y="1852800"/>
            <a:ext cx="3744075" cy="42393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22" name="Google Shape;222;p34"/>
          <p:cNvSpPr txBox="1">
            <a:spLocks noGrp="1"/>
          </p:cNvSpPr>
          <p:nvPr>
            <p:ph type="sldNum" idx="12"/>
          </p:nvPr>
        </p:nvSpPr>
        <p:spPr>
          <a:xfrm>
            <a:off x="11628582" y="6333300"/>
            <a:ext cx="399704" cy="524700"/>
          </a:xfrm>
          <a:prstGeom prst="rect">
            <a:avLst/>
          </a:prstGeom>
          <a:noFill/>
          <a:ln>
            <a:noFill/>
          </a:ln>
        </p:spPr>
        <p:txBody>
          <a:bodyPr spcFirstLastPara="1" wrap="square" lIns="0" tIns="0" rIns="0" bIns="0" anchor="ctr" anchorCtr="0">
            <a:noAutofit/>
          </a:bodyPr>
          <a:lstStyle>
            <a:lvl1pPr lvl="0" algn="l" rtl="0">
              <a:buNone/>
              <a:defRPr sz="1000">
                <a:latin typeface="Inter"/>
                <a:ea typeface="Inter"/>
                <a:cs typeface="Inter"/>
                <a:sym typeface="Inter"/>
              </a:defRPr>
            </a:lvl1pPr>
            <a:lvl2pPr lvl="1" algn="l" rtl="0">
              <a:buNone/>
              <a:defRPr sz="1000">
                <a:latin typeface="Inter"/>
                <a:ea typeface="Inter"/>
                <a:cs typeface="Inter"/>
                <a:sym typeface="Inter"/>
              </a:defRPr>
            </a:lvl2pPr>
            <a:lvl3pPr lvl="2" algn="l" rtl="0">
              <a:buNone/>
              <a:defRPr sz="1000">
                <a:latin typeface="Inter"/>
                <a:ea typeface="Inter"/>
                <a:cs typeface="Inter"/>
                <a:sym typeface="Inter"/>
              </a:defRPr>
            </a:lvl3pPr>
            <a:lvl4pPr lvl="3" algn="l" rtl="0">
              <a:buNone/>
              <a:defRPr sz="1000">
                <a:latin typeface="Inter"/>
                <a:ea typeface="Inter"/>
                <a:cs typeface="Inter"/>
                <a:sym typeface="Inter"/>
              </a:defRPr>
            </a:lvl4pPr>
            <a:lvl5pPr lvl="4" algn="l" rtl="0">
              <a:buNone/>
              <a:defRPr sz="1000">
                <a:latin typeface="Inter"/>
                <a:ea typeface="Inter"/>
                <a:cs typeface="Inter"/>
                <a:sym typeface="Inter"/>
              </a:defRPr>
            </a:lvl5pPr>
            <a:lvl6pPr lvl="5" algn="l" rtl="0">
              <a:buNone/>
              <a:defRPr sz="1000">
                <a:latin typeface="Inter"/>
                <a:ea typeface="Inter"/>
                <a:cs typeface="Inter"/>
                <a:sym typeface="Inter"/>
              </a:defRPr>
            </a:lvl6pPr>
            <a:lvl7pPr lvl="6" algn="l" rtl="0">
              <a:buNone/>
              <a:defRPr sz="1000">
                <a:latin typeface="Inter"/>
                <a:ea typeface="Inter"/>
                <a:cs typeface="Inter"/>
                <a:sym typeface="Inter"/>
              </a:defRPr>
            </a:lvl7pPr>
            <a:lvl8pPr lvl="7" algn="l" rtl="0">
              <a:buNone/>
              <a:defRPr sz="1000">
                <a:latin typeface="Inter"/>
                <a:ea typeface="Inter"/>
                <a:cs typeface="Inter"/>
                <a:sym typeface="Inter"/>
              </a:defRPr>
            </a:lvl8pPr>
            <a:lvl9pPr lvl="8" algn="l" rtl="0">
              <a:buNone/>
              <a:defRPr sz="1000">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223" name="Google Shape;223;p34"/>
          <p:cNvSpPr txBox="1">
            <a:spLocks noGrp="1"/>
          </p:cNvSpPr>
          <p:nvPr>
            <p:ph type="subTitle" idx="2"/>
          </p:nvPr>
        </p:nvSpPr>
        <p:spPr>
          <a:xfrm>
            <a:off x="6093112" y="633330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SzPts val="1000"/>
              <a:buNone/>
              <a:defRPr sz="1000"/>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34"/>
          <p:cNvSpPr txBox="1"/>
          <p:nvPr/>
        </p:nvSpPr>
        <p:spPr>
          <a:xfrm>
            <a:off x="11237952" y="634335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latin typeface="Inter"/>
                <a:ea typeface="Inter"/>
                <a:cs typeface="Inter"/>
                <a:sym typeface="Inter"/>
              </a:rPr>
              <a:t>|</a:t>
            </a:r>
            <a:endParaRPr sz="1000" b="1">
              <a:latin typeface="Inter"/>
              <a:ea typeface="Inter"/>
              <a:cs typeface="Inter"/>
              <a:sym typeface="Inter"/>
            </a:endParaRPr>
          </a:p>
        </p:txBody>
      </p:sp>
    </p:spTree>
    <p:extLst>
      <p:ext uri="{BB962C8B-B14F-4D97-AF65-F5344CB8AC3E}">
        <p14:creationId xmlns:p14="http://schemas.microsoft.com/office/powerpoint/2010/main" val="10874143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 Left Image - Right Text - Light">
  <p:cSld name="1 Left Image - Right Text - Light">
    <p:bg>
      <p:bgPr>
        <a:solidFill>
          <a:schemeClr val="accent4"/>
        </a:solidFill>
        <a:effectLst/>
      </p:bgPr>
    </p:bg>
    <p:spTree>
      <p:nvGrpSpPr>
        <p:cNvPr id="1" name="Shape 225"/>
        <p:cNvGrpSpPr/>
        <p:nvPr/>
      </p:nvGrpSpPr>
      <p:grpSpPr>
        <a:xfrm>
          <a:off x="0" y="0"/>
          <a:ext cx="0" cy="0"/>
          <a:chOff x="0" y="0"/>
          <a:chExt cx="0" cy="0"/>
        </a:xfrm>
      </p:grpSpPr>
      <p:sp>
        <p:nvSpPr>
          <p:cNvPr id="226" name="Google Shape;226;p35"/>
          <p:cNvSpPr txBox="1">
            <a:spLocks noGrp="1"/>
          </p:cNvSpPr>
          <p:nvPr>
            <p:ph type="title"/>
          </p:nvPr>
        </p:nvSpPr>
        <p:spPr>
          <a:xfrm>
            <a:off x="6560835" y="740800"/>
            <a:ext cx="5144840" cy="1007700"/>
          </a:xfrm>
          <a:prstGeom prst="rect">
            <a:avLst/>
          </a:prstGeom>
        </p:spPr>
        <p:txBody>
          <a:bodyPr spcFirstLastPara="1" wrap="square" lIns="0" tIns="0" rIns="0" bIns="0" anchor="b"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227" name="Google Shape;227;p35"/>
          <p:cNvSpPr txBox="1">
            <a:spLocks noGrp="1"/>
          </p:cNvSpPr>
          <p:nvPr>
            <p:ph type="body" idx="1"/>
          </p:nvPr>
        </p:nvSpPr>
        <p:spPr>
          <a:xfrm>
            <a:off x="6560833" y="2405750"/>
            <a:ext cx="5144840" cy="36864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28" name="Google Shape;228;p35"/>
          <p:cNvSpPr txBox="1">
            <a:spLocks noGrp="1"/>
          </p:cNvSpPr>
          <p:nvPr>
            <p:ph type="sldNum" idx="12"/>
          </p:nvPr>
        </p:nvSpPr>
        <p:spPr>
          <a:xfrm>
            <a:off x="11628582" y="6390450"/>
            <a:ext cx="399704" cy="524700"/>
          </a:xfrm>
          <a:prstGeom prst="rect">
            <a:avLst/>
          </a:prstGeom>
          <a:noFill/>
          <a:ln>
            <a:noFill/>
          </a:ln>
        </p:spPr>
        <p:txBody>
          <a:bodyPr spcFirstLastPara="1" wrap="square" lIns="0" tIns="0" rIns="0" bIns="0" anchor="ctr" anchorCtr="0">
            <a:noAutofit/>
          </a:bodyPr>
          <a:lstStyle>
            <a:lvl1pPr lvl="0" algn="l" rtl="0">
              <a:buNone/>
              <a:defRPr sz="1000">
                <a:latin typeface="Inter"/>
                <a:ea typeface="Inter"/>
                <a:cs typeface="Inter"/>
                <a:sym typeface="Inter"/>
              </a:defRPr>
            </a:lvl1pPr>
            <a:lvl2pPr lvl="1" algn="l" rtl="0">
              <a:buNone/>
              <a:defRPr sz="1000">
                <a:latin typeface="Inter"/>
                <a:ea typeface="Inter"/>
                <a:cs typeface="Inter"/>
                <a:sym typeface="Inter"/>
              </a:defRPr>
            </a:lvl2pPr>
            <a:lvl3pPr lvl="2" algn="l" rtl="0">
              <a:buNone/>
              <a:defRPr sz="1000">
                <a:latin typeface="Inter"/>
                <a:ea typeface="Inter"/>
                <a:cs typeface="Inter"/>
                <a:sym typeface="Inter"/>
              </a:defRPr>
            </a:lvl3pPr>
            <a:lvl4pPr lvl="3" algn="l" rtl="0">
              <a:buNone/>
              <a:defRPr sz="1000">
                <a:latin typeface="Inter"/>
                <a:ea typeface="Inter"/>
                <a:cs typeface="Inter"/>
                <a:sym typeface="Inter"/>
              </a:defRPr>
            </a:lvl4pPr>
            <a:lvl5pPr lvl="4" algn="l" rtl="0">
              <a:buNone/>
              <a:defRPr sz="1000">
                <a:latin typeface="Inter"/>
                <a:ea typeface="Inter"/>
                <a:cs typeface="Inter"/>
                <a:sym typeface="Inter"/>
              </a:defRPr>
            </a:lvl5pPr>
            <a:lvl6pPr lvl="5" algn="l" rtl="0">
              <a:buNone/>
              <a:defRPr sz="1000">
                <a:latin typeface="Inter"/>
                <a:ea typeface="Inter"/>
                <a:cs typeface="Inter"/>
                <a:sym typeface="Inter"/>
              </a:defRPr>
            </a:lvl6pPr>
            <a:lvl7pPr lvl="6" algn="l" rtl="0">
              <a:buNone/>
              <a:defRPr sz="1000">
                <a:latin typeface="Inter"/>
                <a:ea typeface="Inter"/>
                <a:cs typeface="Inter"/>
                <a:sym typeface="Inter"/>
              </a:defRPr>
            </a:lvl7pPr>
            <a:lvl8pPr lvl="7" algn="l" rtl="0">
              <a:buNone/>
              <a:defRPr sz="1000">
                <a:latin typeface="Inter"/>
                <a:ea typeface="Inter"/>
                <a:cs typeface="Inter"/>
                <a:sym typeface="Inter"/>
              </a:defRPr>
            </a:lvl8pPr>
            <a:lvl9pPr lvl="8" algn="l" rtl="0">
              <a:buNone/>
              <a:defRPr sz="1000">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229" name="Google Shape;229;p35"/>
          <p:cNvSpPr txBox="1">
            <a:spLocks noGrp="1"/>
          </p:cNvSpPr>
          <p:nvPr>
            <p:ph type="subTitle" idx="2"/>
          </p:nvPr>
        </p:nvSpPr>
        <p:spPr>
          <a:xfrm>
            <a:off x="6093112" y="639045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SzPts val="1000"/>
              <a:buNone/>
              <a:defRPr sz="1000"/>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30" name="Google Shape;230;p35"/>
          <p:cNvSpPr txBox="1"/>
          <p:nvPr/>
        </p:nvSpPr>
        <p:spPr>
          <a:xfrm>
            <a:off x="11237952" y="640050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latin typeface="Inter"/>
                <a:ea typeface="Inter"/>
                <a:cs typeface="Inter"/>
                <a:sym typeface="Inter"/>
              </a:rPr>
              <a:t>|</a:t>
            </a:r>
            <a:endParaRPr sz="1000" b="1">
              <a:latin typeface="Inter"/>
              <a:ea typeface="Inter"/>
              <a:cs typeface="Inter"/>
              <a:sym typeface="Inter"/>
            </a:endParaRPr>
          </a:p>
        </p:txBody>
      </p:sp>
      <p:pic>
        <p:nvPicPr>
          <p:cNvPr id="231" name="Google Shape;231;p35"/>
          <p:cNvPicPr preferRelativeResize="0"/>
          <p:nvPr/>
        </p:nvPicPr>
        <p:blipFill rotWithShape="1">
          <a:blip r:embed="rId2">
            <a:alphaModFix/>
          </a:blip>
          <a:srcRect l="25012" r="25012"/>
          <a:stretch/>
        </p:blipFill>
        <p:spPr>
          <a:xfrm>
            <a:off x="-25" y="1"/>
            <a:ext cx="6093135" cy="6859749"/>
          </a:xfrm>
          <a:prstGeom prst="rect">
            <a:avLst/>
          </a:prstGeom>
          <a:noFill/>
          <a:ln>
            <a:noFill/>
          </a:ln>
        </p:spPr>
      </p:pic>
      <p:sp>
        <p:nvSpPr>
          <p:cNvPr id="232" name="Google Shape;232;p35"/>
          <p:cNvSpPr txBox="1">
            <a:spLocks noGrp="1"/>
          </p:cNvSpPr>
          <p:nvPr>
            <p:ph type="subTitle" idx="3"/>
          </p:nvPr>
        </p:nvSpPr>
        <p:spPr>
          <a:xfrm>
            <a:off x="6560833" y="1748500"/>
            <a:ext cx="5144840" cy="373500"/>
          </a:xfrm>
          <a:prstGeom prst="rect">
            <a:avLst/>
          </a:prstGeom>
        </p:spPr>
        <p:txBody>
          <a:bodyPr spcFirstLastPara="1" wrap="square" lIns="0" tIns="0" rIns="0" bIns="0" anchor="t" anchorCtr="0">
            <a:normAutofit/>
          </a:bodyPr>
          <a:lstStyle>
            <a:lvl1pPr lvl="0" rtl="0">
              <a:spcBef>
                <a:spcPts val="0"/>
              </a:spcBef>
              <a:spcAft>
                <a:spcPts val="0"/>
              </a:spcAft>
              <a:buSzPts val="2000"/>
              <a:buNone/>
              <a:defRPr sz="2000" b="1"/>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3" name="Google Shape;233;p35"/>
          <p:cNvSpPr txBox="1">
            <a:spLocks noGrp="1"/>
          </p:cNvSpPr>
          <p:nvPr>
            <p:ph type="subTitle" idx="4"/>
          </p:nvPr>
        </p:nvSpPr>
        <p:spPr>
          <a:xfrm>
            <a:off x="-25" y="397800"/>
            <a:ext cx="12192175" cy="88200"/>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
        <p:nvSpPr>
          <p:cNvPr id="234" name="Google Shape;234;p35"/>
          <p:cNvSpPr txBox="1">
            <a:spLocks noGrp="1"/>
          </p:cNvSpPr>
          <p:nvPr>
            <p:ph type="subTitle" idx="5"/>
          </p:nvPr>
        </p:nvSpPr>
        <p:spPr>
          <a:xfrm>
            <a:off x="-25" y="6354725"/>
            <a:ext cx="12192175" cy="88200"/>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Tree>
    <p:extLst>
      <p:ext uri="{BB962C8B-B14F-4D97-AF65-F5344CB8AC3E}">
        <p14:creationId xmlns:p14="http://schemas.microsoft.com/office/powerpoint/2010/main" val="1529643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 Left Images - Right Text - Light">
  <p:cSld name="2 Left Images - Right Text - Light">
    <p:bg>
      <p:bgPr>
        <a:solidFill>
          <a:schemeClr val="accent4"/>
        </a:solidFill>
        <a:effectLst/>
      </p:bgPr>
    </p:bg>
    <p:spTree>
      <p:nvGrpSpPr>
        <p:cNvPr id="1" name="Shape 235"/>
        <p:cNvGrpSpPr/>
        <p:nvPr/>
      </p:nvGrpSpPr>
      <p:grpSpPr>
        <a:xfrm>
          <a:off x="0" y="0"/>
          <a:ext cx="0" cy="0"/>
          <a:chOff x="0" y="0"/>
          <a:chExt cx="0" cy="0"/>
        </a:xfrm>
      </p:grpSpPr>
      <p:sp>
        <p:nvSpPr>
          <p:cNvPr id="236" name="Google Shape;236;p36"/>
          <p:cNvSpPr txBox="1">
            <a:spLocks noGrp="1"/>
          </p:cNvSpPr>
          <p:nvPr>
            <p:ph type="title"/>
          </p:nvPr>
        </p:nvSpPr>
        <p:spPr>
          <a:xfrm>
            <a:off x="6560835" y="740800"/>
            <a:ext cx="5144840" cy="1007700"/>
          </a:xfrm>
          <a:prstGeom prst="rect">
            <a:avLst/>
          </a:prstGeom>
        </p:spPr>
        <p:txBody>
          <a:bodyPr spcFirstLastPara="1" wrap="square" lIns="0" tIns="0" rIns="0" bIns="0" anchor="b"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237" name="Google Shape;237;p36"/>
          <p:cNvSpPr txBox="1">
            <a:spLocks noGrp="1"/>
          </p:cNvSpPr>
          <p:nvPr>
            <p:ph type="body" idx="1"/>
          </p:nvPr>
        </p:nvSpPr>
        <p:spPr>
          <a:xfrm>
            <a:off x="6560833" y="2405750"/>
            <a:ext cx="5144840" cy="36864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38" name="Google Shape;238;p36"/>
          <p:cNvSpPr txBox="1">
            <a:spLocks noGrp="1"/>
          </p:cNvSpPr>
          <p:nvPr>
            <p:ph type="sldNum" idx="12"/>
          </p:nvPr>
        </p:nvSpPr>
        <p:spPr>
          <a:xfrm>
            <a:off x="11628582" y="6390450"/>
            <a:ext cx="399704" cy="524700"/>
          </a:xfrm>
          <a:prstGeom prst="rect">
            <a:avLst/>
          </a:prstGeom>
          <a:noFill/>
          <a:ln>
            <a:noFill/>
          </a:ln>
        </p:spPr>
        <p:txBody>
          <a:bodyPr spcFirstLastPara="1" wrap="square" lIns="0" tIns="0" rIns="0" bIns="0" anchor="ctr" anchorCtr="0">
            <a:noAutofit/>
          </a:bodyPr>
          <a:lstStyle>
            <a:lvl1pPr lvl="0" algn="l" rtl="0">
              <a:buNone/>
              <a:defRPr sz="1000">
                <a:latin typeface="Inter"/>
                <a:ea typeface="Inter"/>
                <a:cs typeface="Inter"/>
                <a:sym typeface="Inter"/>
              </a:defRPr>
            </a:lvl1pPr>
            <a:lvl2pPr lvl="1" algn="l" rtl="0">
              <a:buNone/>
              <a:defRPr sz="1000">
                <a:latin typeface="Inter"/>
                <a:ea typeface="Inter"/>
                <a:cs typeface="Inter"/>
                <a:sym typeface="Inter"/>
              </a:defRPr>
            </a:lvl2pPr>
            <a:lvl3pPr lvl="2" algn="l" rtl="0">
              <a:buNone/>
              <a:defRPr sz="1000">
                <a:latin typeface="Inter"/>
                <a:ea typeface="Inter"/>
                <a:cs typeface="Inter"/>
                <a:sym typeface="Inter"/>
              </a:defRPr>
            </a:lvl3pPr>
            <a:lvl4pPr lvl="3" algn="l" rtl="0">
              <a:buNone/>
              <a:defRPr sz="1000">
                <a:latin typeface="Inter"/>
                <a:ea typeface="Inter"/>
                <a:cs typeface="Inter"/>
                <a:sym typeface="Inter"/>
              </a:defRPr>
            </a:lvl4pPr>
            <a:lvl5pPr lvl="4" algn="l" rtl="0">
              <a:buNone/>
              <a:defRPr sz="1000">
                <a:latin typeface="Inter"/>
                <a:ea typeface="Inter"/>
                <a:cs typeface="Inter"/>
                <a:sym typeface="Inter"/>
              </a:defRPr>
            </a:lvl5pPr>
            <a:lvl6pPr lvl="5" algn="l" rtl="0">
              <a:buNone/>
              <a:defRPr sz="1000">
                <a:latin typeface="Inter"/>
                <a:ea typeface="Inter"/>
                <a:cs typeface="Inter"/>
                <a:sym typeface="Inter"/>
              </a:defRPr>
            </a:lvl6pPr>
            <a:lvl7pPr lvl="6" algn="l" rtl="0">
              <a:buNone/>
              <a:defRPr sz="1000">
                <a:latin typeface="Inter"/>
                <a:ea typeface="Inter"/>
                <a:cs typeface="Inter"/>
                <a:sym typeface="Inter"/>
              </a:defRPr>
            </a:lvl7pPr>
            <a:lvl8pPr lvl="7" algn="l" rtl="0">
              <a:buNone/>
              <a:defRPr sz="1000">
                <a:latin typeface="Inter"/>
                <a:ea typeface="Inter"/>
                <a:cs typeface="Inter"/>
                <a:sym typeface="Inter"/>
              </a:defRPr>
            </a:lvl8pPr>
            <a:lvl9pPr lvl="8" algn="l" rtl="0">
              <a:buNone/>
              <a:defRPr sz="1000">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239" name="Google Shape;239;p36"/>
          <p:cNvSpPr txBox="1">
            <a:spLocks noGrp="1"/>
          </p:cNvSpPr>
          <p:nvPr>
            <p:ph type="subTitle" idx="2"/>
          </p:nvPr>
        </p:nvSpPr>
        <p:spPr>
          <a:xfrm>
            <a:off x="6093112" y="639045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SzPts val="1000"/>
              <a:buNone/>
              <a:defRPr sz="1000"/>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40" name="Google Shape;240;p36"/>
          <p:cNvSpPr txBox="1"/>
          <p:nvPr/>
        </p:nvSpPr>
        <p:spPr>
          <a:xfrm>
            <a:off x="11237952" y="640050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latin typeface="Inter"/>
                <a:ea typeface="Inter"/>
                <a:cs typeface="Inter"/>
                <a:sym typeface="Inter"/>
              </a:rPr>
              <a:t>|</a:t>
            </a:r>
            <a:endParaRPr sz="1000" b="1">
              <a:latin typeface="Inter"/>
              <a:ea typeface="Inter"/>
              <a:cs typeface="Inter"/>
              <a:sym typeface="Inter"/>
            </a:endParaRPr>
          </a:p>
        </p:txBody>
      </p:sp>
      <p:pic>
        <p:nvPicPr>
          <p:cNvPr id="241" name="Google Shape;241;p36"/>
          <p:cNvPicPr preferRelativeResize="0"/>
          <p:nvPr/>
        </p:nvPicPr>
        <p:blipFill rotWithShape="1">
          <a:blip r:embed="rId2">
            <a:alphaModFix/>
          </a:blip>
          <a:srcRect b="-20"/>
          <a:stretch/>
        </p:blipFill>
        <p:spPr>
          <a:xfrm>
            <a:off x="-25" y="0"/>
            <a:ext cx="6093135" cy="3429000"/>
          </a:xfrm>
          <a:prstGeom prst="rect">
            <a:avLst/>
          </a:prstGeom>
          <a:noFill/>
          <a:ln>
            <a:noFill/>
          </a:ln>
        </p:spPr>
      </p:pic>
      <p:sp>
        <p:nvSpPr>
          <p:cNvPr id="242" name="Google Shape;242;p36"/>
          <p:cNvSpPr txBox="1">
            <a:spLocks noGrp="1"/>
          </p:cNvSpPr>
          <p:nvPr>
            <p:ph type="subTitle" idx="3"/>
          </p:nvPr>
        </p:nvSpPr>
        <p:spPr>
          <a:xfrm>
            <a:off x="6560833" y="1748500"/>
            <a:ext cx="5144840" cy="373500"/>
          </a:xfrm>
          <a:prstGeom prst="rect">
            <a:avLst/>
          </a:prstGeom>
        </p:spPr>
        <p:txBody>
          <a:bodyPr spcFirstLastPara="1" wrap="square" lIns="0" tIns="0" rIns="0" bIns="0" anchor="t" anchorCtr="0">
            <a:normAutofit/>
          </a:bodyPr>
          <a:lstStyle>
            <a:lvl1pPr lvl="0" rtl="0">
              <a:spcBef>
                <a:spcPts val="0"/>
              </a:spcBef>
              <a:spcAft>
                <a:spcPts val="0"/>
              </a:spcAft>
              <a:buSzPts val="2000"/>
              <a:buNone/>
              <a:defRPr sz="2000" b="1"/>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pic>
        <p:nvPicPr>
          <p:cNvPr id="243" name="Google Shape;243;p36"/>
          <p:cNvPicPr preferRelativeResize="0"/>
          <p:nvPr/>
        </p:nvPicPr>
        <p:blipFill rotWithShape="1">
          <a:blip r:embed="rId2">
            <a:alphaModFix/>
          </a:blip>
          <a:srcRect b="-20"/>
          <a:stretch/>
        </p:blipFill>
        <p:spPr>
          <a:xfrm>
            <a:off x="-25" y="3429000"/>
            <a:ext cx="6093135" cy="3429000"/>
          </a:xfrm>
          <a:prstGeom prst="rect">
            <a:avLst/>
          </a:prstGeom>
          <a:noFill/>
          <a:ln>
            <a:noFill/>
          </a:ln>
        </p:spPr>
      </p:pic>
      <p:sp>
        <p:nvSpPr>
          <p:cNvPr id="244" name="Google Shape;244;p36"/>
          <p:cNvSpPr txBox="1">
            <a:spLocks noGrp="1"/>
          </p:cNvSpPr>
          <p:nvPr>
            <p:ph type="subTitle" idx="4"/>
          </p:nvPr>
        </p:nvSpPr>
        <p:spPr>
          <a:xfrm rot="5400000">
            <a:off x="2705330" y="3384889"/>
            <a:ext cx="6858000" cy="88223"/>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
        <p:nvSpPr>
          <p:cNvPr id="245" name="Google Shape;245;p36"/>
          <p:cNvSpPr txBox="1">
            <a:spLocks noGrp="1"/>
          </p:cNvSpPr>
          <p:nvPr>
            <p:ph type="subTitle" idx="5"/>
          </p:nvPr>
        </p:nvSpPr>
        <p:spPr>
          <a:xfrm>
            <a:off x="6090219" y="6354725"/>
            <a:ext cx="6140199" cy="88200"/>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Tree>
    <p:extLst>
      <p:ext uri="{BB962C8B-B14F-4D97-AF65-F5344CB8AC3E}">
        <p14:creationId xmlns:p14="http://schemas.microsoft.com/office/powerpoint/2010/main" val="41310815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3 Left Images - Right Text - Light 1">
  <p:cSld name="3 Left Images - Right Text - Light 1">
    <p:bg>
      <p:bgPr>
        <a:solidFill>
          <a:schemeClr val="accent4"/>
        </a:solidFill>
        <a:effectLst/>
      </p:bgPr>
    </p:bg>
    <p:spTree>
      <p:nvGrpSpPr>
        <p:cNvPr id="1" name="Shape 246"/>
        <p:cNvGrpSpPr/>
        <p:nvPr/>
      </p:nvGrpSpPr>
      <p:grpSpPr>
        <a:xfrm>
          <a:off x="0" y="0"/>
          <a:ext cx="0" cy="0"/>
          <a:chOff x="0" y="0"/>
          <a:chExt cx="0" cy="0"/>
        </a:xfrm>
      </p:grpSpPr>
      <p:pic>
        <p:nvPicPr>
          <p:cNvPr id="247" name="Google Shape;247;p37"/>
          <p:cNvPicPr preferRelativeResize="0"/>
          <p:nvPr/>
        </p:nvPicPr>
        <p:blipFill rotWithShape="1">
          <a:blip r:embed="rId2">
            <a:alphaModFix/>
          </a:blip>
          <a:srcRect l="25021" r="25016" b="-20"/>
          <a:stretch/>
        </p:blipFill>
        <p:spPr>
          <a:xfrm>
            <a:off x="-25" y="3429000"/>
            <a:ext cx="3044345" cy="3429000"/>
          </a:xfrm>
          <a:prstGeom prst="rect">
            <a:avLst/>
          </a:prstGeom>
          <a:noFill/>
          <a:ln>
            <a:noFill/>
          </a:ln>
        </p:spPr>
      </p:pic>
      <p:pic>
        <p:nvPicPr>
          <p:cNvPr id="248" name="Google Shape;248;p37"/>
          <p:cNvPicPr preferRelativeResize="0"/>
          <p:nvPr/>
        </p:nvPicPr>
        <p:blipFill rotWithShape="1">
          <a:blip r:embed="rId2">
            <a:alphaModFix/>
          </a:blip>
          <a:srcRect l="25021" r="25016" b="-20"/>
          <a:stretch/>
        </p:blipFill>
        <p:spPr>
          <a:xfrm>
            <a:off x="3044318" y="3429000"/>
            <a:ext cx="3044345" cy="3429000"/>
          </a:xfrm>
          <a:prstGeom prst="rect">
            <a:avLst/>
          </a:prstGeom>
          <a:noFill/>
          <a:ln>
            <a:noFill/>
          </a:ln>
        </p:spPr>
      </p:pic>
      <p:sp>
        <p:nvSpPr>
          <p:cNvPr id="249" name="Google Shape;249;p37"/>
          <p:cNvSpPr txBox="1">
            <a:spLocks noGrp="1"/>
          </p:cNvSpPr>
          <p:nvPr>
            <p:ph type="title"/>
          </p:nvPr>
        </p:nvSpPr>
        <p:spPr>
          <a:xfrm>
            <a:off x="6560835" y="740800"/>
            <a:ext cx="5144840" cy="1007700"/>
          </a:xfrm>
          <a:prstGeom prst="rect">
            <a:avLst/>
          </a:prstGeom>
        </p:spPr>
        <p:txBody>
          <a:bodyPr spcFirstLastPara="1" wrap="square" lIns="0" tIns="0" rIns="0" bIns="0" anchor="b"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250" name="Google Shape;250;p37"/>
          <p:cNvSpPr txBox="1">
            <a:spLocks noGrp="1"/>
          </p:cNvSpPr>
          <p:nvPr>
            <p:ph type="body" idx="1"/>
          </p:nvPr>
        </p:nvSpPr>
        <p:spPr>
          <a:xfrm>
            <a:off x="6560833" y="2405750"/>
            <a:ext cx="5144840" cy="36864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51" name="Google Shape;251;p37"/>
          <p:cNvSpPr txBox="1">
            <a:spLocks noGrp="1"/>
          </p:cNvSpPr>
          <p:nvPr>
            <p:ph type="sldNum" idx="12"/>
          </p:nvPr>
        </p:nvSpPr>
        <p:spPr>
          <a:xfrm>
            <a:off x="11628582" y="6390450"/>
            <a:ext cx="399704" cy="524700"/>
          </a:xfrm>
          <a:prstGeom prst="rect">
            <a:avLst/>
          </a:prstGeom>
          <a:noFill/>
          <a:ln>
            <a:noFill/>
          </a:ln>
        </p:spPr>
        <p:txBody>
          <a:bodyPr spcFirstLastPara="1" wrap="square" lIns="0" tIns="0" rIns="0" bIns="0" anchor="ctr" anchorCtr="0">
            <a:noAutofit/>
          </a:bodyPr>
          <a:lstStyle>
            <a:lvl1pPr lvl="0" algn="l" rtl="0">
              <a:buNone/>
              <a:defRPr sz="1000">
                <a:latin typeface="Inter"/>
                <a:ea typeface="Inter"/>
                <a:cs typeface="Inter"/>
                <a:sym typeface="Inter"/>
              </a:defRPr>
            </a:lvl1pPr>
            <a:lvl2pPr lvl="1" algn="l" rtl="0">
              <a:buNone/>
              <a:defRPr sz="1000">
                <a:latin typeface="Inter"/>
                <a:ea typeface="Inter"/>
                <a:cs typeface="Inter"/>
                <a:sym typeface="Inter"/>
              </a:defRPr>
            </a:lvl2pPr>
            <a:lvl3pPr lvl="2" algn="l" rtl="0">
              <a:buNone/>
              <a:defRPr sz="1000">
                <a:latin typeface="Inter"/>
                <a:ea typeface="Inter"/>
                <a:cs typeface="Inter"/>
                <a:sym typeface="Inter"/>
              </a:defRPr>
            </a:lvl3pPr>
            <a:lvl4pPr lvl="3" algn="l" rtl="0">
              <a:buNone/>
              <a:defRPr sz="1000">
                <a:latin typeface="Inter"/>
                <a:ea typeface="Inter"/>
                <a:cs typeface="Inter"/>
                <a:sym typeface="Inter"/>
              </a:defRPr>
            </a:lvl4pPr>
            <a:lvl5pPr lvl="4" algn="l" rtl="0">
              <a:buNone/>
              <a:defRPr sz="1000">
                <a:latin typeface="Inter"/>
                <a:ea typeface="Inter"/>
                <a:cs typeface="Inter"/>
                <a:sym typeface="Inter"/>
              </a:defRPr>
            </a:lvl5pPr>
            <a:lvl6pPr lvl="5" algn="l" rtl="0">
              <a:buNone/>
              <a:defRPr sz="1000">
                <a:latin typeface="Inter"/>
                <a:ea typeface="Inter"/>
                <a:cs typeface="Inter"/>
                <a:sym typeface="Inter"/>
              </a:defRPr>
            </a:lvl6pPr>
            <a:lvl7pPr lvl="6" algn="l" rtl="0">
              <a:buNone/>
              <a:defRPr sz="1000">
                <a:latin typeface="Inter"/>
                <a:ea typeface="Inter"/>
                <a:cs typeface="Inter"/>
                <a:sym typeface="Inter"/>
              </a:defRPr>
            </a:lvl7pPr>
            <a:lvl8pPr lvl="7" algn="l" rtl="0">
              <a:buNone/>
              <a:defRPr sz="1000">
                <a:latin typeface="Inter"/>
                <a:ea typeface="Inter"/>
                <a:cs typeface="Inter"/>
                <a:sym typeface="Inter"/>
              </a:defRPr>
            </a:lvl8pPr>
            <a:lvl9pPr lvl="8" algn="l" rtl="0">
              <a:buNone/>
              <a:defRPr sz="1000">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252" name="Google Shape;252;p37"/>
          <p:cNvSpPr txBox="1">
            <a:spLocks noGrp="1"/>
          </p:cNvSpPr>
          <p:nvPr>
            <p:ph type="subTitle" idx="2"/>
          </p:nvPr>
        </p:nvSpPr>
        <p:spPr>
          <a:xfrm>
            <a:off x="6093112" y="639045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SzPts val="1000"/>
              <a:buNone/>
              <a:defRPr sz="1000"/>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53" name="Google Shape;253;p37"/>
          <p:cNvSpPr txBox="1"/>
          <p:nvPr/>
        </p:nvSpPr>
        <p:spPr>
          <a:xfrm>
            <a:off x="11237952" y="640050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latin typeface="Inter"/>
                <a:ea typeface="Inter"/>
                <a:cs typeface="Inter"/>
                <a:sym typeface="Inter"/>
              </a:rPr>
              <a:t>|</a:t>
            </a:r>
            <a:endParaRPr sz="1000" b="1">
              <a:latin typeface="Inter"/>
              <a:ea typeface="Inter"/>
              <a:cs typeface="Inter"/>
              <a:sym typeface="Inter"/>
            </a:endParaRPr>
          </a:p>
        </p:txBody>
      </p:sp>
      <p:pic>
        <p:nvPicPr>
          <p:cNvPr id="254" name="Google Shape;254;p37"/>
          <p:cNvPicPr preferRelativeResize="0"/>
          <p:nvPr/>
        </p:nvPicPr>
        <p:blipFill rotWithShape="1">
          <a:blip r:embed="rId2">
            <a:alphaModFix/>
          </a:blip>
          <a:srcRect b="-20"/>
          <a:stretch/>
        </p:blipFill>
        <p:spPr>
          <a:xfrm>
            <a:off x="-25" y="0"/>
            <a:ext cx="6093135" cy="3429000"/>
          </a:xfrm>
          <a:prstGeom prst="rect">
            <a:avLst/>
          </a:prstGeom>
          <a:noFill/>
          <a:ln>
            <a:noFill/>
          </a:ln>
        </p:spPr>
      </p:pic>
      <p:sp>
        <p:nvSpPr>
          <p:cNvPr id="255" name="Google Shape;255;p37"/>
          <p:cNvSpPr txBox="1">
            <a:spLocks noGrp="1"/>
          </p:cNvSpPr>
          <p:nvPr>
            <p:ph type="subTitle" idx="3"/>
          </p:nvPr>
        </p:nvSpPr>
        <p:spPr>
          <a:xfrm>
            <a:off x="6560833" y="1748500"/>
            <a:ext cx="5144840" cy="373500"/>
          </a:xfrm>
          <a:prstGeom prst="rect">
            <a:avLst/>
          </a:prstGeom>
        </p:spPr>
        <p:txBody>
          <a:bodyPr spcFirstLastPara="1" wrap="square" lIns="0" tIns="0" rIns="0" bIns="0" anchor="t" anchorCtr="0">
            <a:normAutofit/>
          </a:bodyPr>
          <a:lstStyle>
            <a:lvl1pPr lvl="0" rtl="0">
              <a:spcBef>
                <a:spcPts val="0"/>
              </a:spcBef>
              <a:spcAft>
                <a:spcPts val="0"/>
              </a:spcAft>
              <a:buSzPts val="2000"/>
              <a:buNone/>
              <a:defRPr sz="2000" b="1"/>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6" name="Google Shape;256;p37"/>
          <p:cNvSpPr txBox="1">
            <a:spLocks noGrp="1"/>
          </p:cNvSpPr>
          <p:nvPr>
            <p:ph type="subTitle" idx="4"/>
          </p:nvPr>
        </p:nvSpPr>
        <p:spPr>
          <a:xfrm rot="5400000">
            <a:off x="2705330" y="3384889"/>
            <a:ext cx="6858000" cy="88223"/>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
        <p:nvSpPr>
          <p:cNvPr id="257" name="Google Shape;257;p37"/>
          <p:cNvSpPr txBox="1">
            <a:spLocks noGrp="1"/>
          </p:cNvSpPr>
          <p:nvPr>
            <p:ph type="subTitle" idx="5"/>
          </p:nvPr>
        </p:nvSpPr>
        <p:spPr>
          <a:xfrm>
            <a:off x="6090219" y="6354725"/>
            <a:ext cx="6140199" cy="88200"/>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Tree>
    <p:extLst>
      <p:ext uri="{BB962C8B-B14F-4D97-AF65-F5344CB8AC3E}">
        <p14:creationId xmlns:p14="http://schemas.microsoft.com/office/powerpoint/2010/main" val="32605159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4 Left Images - Right Text - Light">
  <p:cSld name="4 Left Images - Right Text - Light">
    <p:bg>
      <p:bgPr>
        <a:solidFill>
          <a:schemeClr val="accent4"/>
        </a:solidFill>
        <a:effectLst/>
      </p:bgPr>
    </p:bg>
    <p:spTree>
      <p:nvGrpSpPr>
        <p:cNvPr id="1" name="Shape 258"/>
        <p:cNvGrpSpPr/>
        <p:nvPr/>
      </p:nvGrpSpPr>
      <p:grpSpPr>
        <a:xfrm>
          <a:off x="0" y="0"/>
          <a:ext cx="0" cy="0"/>
          <a:chOff x="0" y="0"/>
          <a:chExt cx="0" cy="0"/>
        </a:xfrm>
      </p:grpSpPr>
      <p:pic>
        <p:nvPicPr>
          <p:cNvPr id="259" name="Google Shape;259;p38"/>
          <p:cNvPicPr preferRelativeResize="0"/>
          <p:nvPr/>
        </p:nvPicPr>
        <p:blipFill rotWithShape="1">
          <a:blip r:embed="rId2">
            <a:alphaModFix/>
          </a:blip>
          <a:srcRect l="25021" r="25016" b="-20"/>
          <a:stretch/>
        </p:blipFill>
        <p:spPr>
          <a:xfrm>
            <a:off x="-25" y="0"/>
            <a:ext cx="3044345" cy="3429000"/>
          </a:xfrm>
          <a:prstGeom prst="rect">
            <a:avLst/>
          </a:prstGeom>
          <a:noFill/>
          <a:ln>
            <a:noFill/>
          </a:ln>
        </p:spPr>
      </p:pic>
      <p:pic>
        <p:nvPicPr>
          <p:cNvPr id="260" name="Google Shape;260;p38"/>
          <p:cNvPicPr preferRelativeResize="0"/>
          <p:nvPr/>
        </p:nvPicPr>
        <p:blipFill rotWithShape="1">
          <a:blip r:embed="rId2">
            <a:alphaModFix/>
          </a:blip>
          <a:srcRect l="25021" r="25016" b="-20"/>
          <a:stretch/>
        </p:blipFill>
        <p:spPr>
          <a:xfrm>
            <a:off x="3044318" y="0"/>
            <a:ext cx="3044345" cy="3429000"/>
          </a:xfrm>
          <a:prstGeom prst="rect">
            <a:avLst/>
          </a:prstGeom>
          <a:noFill/>
          <a:ln>
            <a:noFill/>
          </a:ln>
        </p:spPr>
      </p:pic>
      <p:pic>
        <p:nvPicPr>
          <p:cNvPr id="261" name="Google Shape;261;p38"/>
          <p:cNvPicPr preferRelativeResize="0"/>
          <p:nvPr/>
        </p:nvPicPr>
        <p:blipFill rotWithShape="1">
          <a:blip r:embed="rId2">
            <a:alphaModFix/>
          </a:blip>
          <a:srcRect l="25021" r="25016" b="-20"/>
          <a:stretch/>
        </p:blipFill>
        <p:spPr>
          <a:xfrm>
            <a:off x="-25" y="3429000"/>
            <a:ext cx="3044345" cy="3429000"/>
          </a:xfrm>
          <a:prstGeom prst="rect">
            <a:avLst/>
          </a:prstGeom>
          <a:noFill/>
          <a:ln>
            <a:noFill/>
          </a:ln>
        </p:spPr>
      </p:pic>
      <p:pic>
        <p:nvPicPr>
          <p:cNvPr id="262" name="Google Shape;262;p38"/>
          <p:cNvPicPr preferRelativeResize="0"/>
          <p:nvPr/>
        </p:nvPicPr>
        <p:blipFill rotWithShape="1">
          <a:blip r:embed="rId2">
            <a:alphaModFix/>
          </a:blip>
          <a:srcRect l="25021" r="25016" b="-20"/>
          <a:stretch/>
        </p:blipFill>
        <p:spPr>
          <a:xfrm>
            <a:off x="3044318" y="3429000"/>
            <a:ext cx="3044345" cy="3429000"/>
          </a:xfrm>
          <a:prstGeom prst="rect">
            <a:avLst/>
          </a:prstGeom>
          <a:noFill/>
          <a:ln>
            <a:noFill/>
          </a:ln>
        </p:spPr>
      </p:pic>
      <p:sp>
        <p:nvSpPr>
          <p:cNvPr id="263" name="Google Shape;263;p38"/>
          <p:cNvSpPr txBox="1">
            <a:spLocks noGrp="1"/>
          </p:cNvSpPr>
          <p:nvPr>
            <p:ph type="title"/>
          </p:nvPr>
        </p:nvSpPr>
        <p:spPr>
          <a:xfrm>
            <a:off x="6560835" y="740800"/>
            <a:ext cx="5144840" cy="1007700"/>
          </a:xfrm>
          <a:prstGeom prst="rect">
            <a:avLst/>
          </a:prstGeom>
        </p:spPr>
        <p:txBody>
          <a:bodyPr spcFirstLastPara="1" wrap="square" lIns="0" tIns="0" rIns="0" bIns="0" anchor="b"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264" name="Google Shape;264;p38"/>
          <p:cNvSpPr txBox="1">
            <a:spLocks noGrp="1"/>
          </p:cNvSpPr>
          <p:nvPr>
            <p:ph type="body" idx="1"/>
          </p:nvPr>
        </p:nvSpPr>
        <p:spPr>
          <a:xfrm>
            <a:off x="6560833" y="2405750"/>
            <a:ext cx="5144840" cy="36864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65" name="Google Shape;265;p38"/>
          <p:cNvSpPr txBox="1">
            <a:spLocks noGrp="1"/>
          </p:cNvSpPr>
          <p:nvPr>
            <p:ph type="sldNum" idx="12"/>
          </p:nvPr>
        </p:nvSpPr>
        <p:spPr>
          <a:xfrm>
            <a:off x="11628582" y="6390450"/>
            <a:ext cx="399704" cy="524700"/>
          </a:xfrm>
          <a:prstGeom prst="rect">
            <a:avLst/>
          </a:prstGeom>
          <a:noFill/>
          <a:ln>
            <a:noFill/>
          </a:ln>
        </p:spPr>
        <p:txBody>
          <a:bodyPr spcFirstLastPara="1" wrap="square" lIns="0" tIns="0" rIns="0" bIns="0" anchor="ctr" anchorCtr="0">
            <a:noAutofit/>
          </a:bodyPr>
          <a:lstStyle>
            <a:lvl1pPr lvl="0" algn="l" rtl="0">
              <a:buNone/>
              <a:defRPr sz="1000">
                <a:latin typeface="Inter"/>
                <a:ea typeface="Inter"/>
                <a:cs typeface="Inter"/>
                <a:sym typeface="Inter"/>
              </a:defRPr>
            </a:lvl1pPr>
            <a:lvl2pPr lvl="1" algn="l" rtl="0">
              <a:buNone/>
              <a:defRPr sz="1000">
                <a:latin typeface="Inter"/>
                <a:ea typeface="Inter"/>
                <a:cs typeface="Inter"/>
                <a:sym typeface="Inter"/>
              </a:defRPr>
            </a:lvl2pPr>
            <a:lvl3pPr lvl="2" algn="l" rtl="0">
              <a:buNone/>
              <a:defRPr sz="1000">
                <a:latin typeface="Inter"/>
                <a:ea typeface="Inter"/>
                <a:cs typeface="Inter"/>
                <a:sym typeface="Inter"/>
              </a:defRPr>
            </a:lvl3pPr>
            <a:lvl4pPr lvl="3" algn="l" rtl="0">
              <a:buNone/>
              <a:defRPr sz="1000">
                <a:latin typeface="Inter"/>
                <a:ea typeface="Inter"/>
                <a:cs typeface="Inter"/>
                <a:sym typeface="Inter"/>
              </a:defRPr>
            </a:lvl4pPr>
            <a:lvl5pPr lvl="4" algn="l" rtl="0">
              <a:buNone/>
              <a:defRPr sz="1000">
                <a:latin typeface="Inter"/>
                <a:ea typeface="Inter"/>
                <a:cs typeface="Inter"/>
                <a:sym typeface="Inter"/>
              </a:defRPr>
            </a:lvl5pPr>
            <a:lvl6pPr lvl="5" algn="l" rtl="0">
              <a:buNone/>
              <a:defRPr sz="1000">
                <a:latin typeface="Inter"/>
                <a:ea typeface="Inter"/>
                <a:cs typeface="Inter"/>
                <a:sym typeface="Inter"/>
              </a:defRPr>
            </a:lvl6pPr>
            <a:lvl7pPr lvl="6" algn="l" rtl="0">
              <a:buNone/>
              <a:defRPr sz="1000">
                <a:latin typeface="Inter"/>
                <a:ea typeface="Inter"/>
                <a:cs typeface="Inter"/>
                <a:sym typeface="Inter"/>
              </a:defRPr>
            </a:lvl7pPr>
            <a:lvl8pPr lvl="7" algn="l" rtl="0">
              <a:buNone/>
              <a:defRPr sz="1000">
                <a:latin typeface="Inter"/>
                <a:ea typeface="Inter"/>
                <a:cs typeface="Inter"/>
                <a:sym typeface="Inter"/>
              </a:defRPr>
            </a:lvl8pPr>
            <a:lvl9pPr lvl="8" algn="l" rtl="0">
              <a:buNone/>
              <a:defRPr sz="1000">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266" name="Google Shape;266;p38"/>
          <p:cNvSpPr txBox="1">
            <a:spLocks noGrp="1"/>
          </p:cNvSpPr>
          <p:nvPr>
            <p:ph type="subTitle" idx="2"/>
          </p:nvPr>
        </p:nvSpPr>
        <p:spPr>
          <a:xfrm>
            <a:off x="6093112" y="639045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SzPts val="1000"/>
              <a:buNone/>
              <a:defRPr sz="1000"/>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67" name="Google Shape;267;p38"/>
          <p:cNvSpPr txBox="1"/>
          <p:nvPr/>
        </p:nvSpPr>
        <p:spPr>
          <a:xfrm>
            <a:off x="11237952" y="640050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latin typeface="Inter"/>
                <a:ea typeface="Inter"/>
                <a:cs typeface="Inter"/>
                <a:sym typeface="Inter"/>
              </a:rPr>
              <a:t>|</a:t>
            </a:r>
            <a:endParaRPr sz="1000" b="1">
              <a:latin typeface="Inter"/>
              <a:ea typeface="Inter"/>
              <a:cs typeface="Inter"/>
              <a:sym typeface="Inter"/>
            </a:endParaRPr>
          </a:p>
        </p:txBody>
      </p:sp>
      <p:sp>
        <p:nvSpPr>
          <p:cNvPr id="268" name="Google Shape;268;p38"/>
          <p:cNvSpPr txBox="1">
            <a:spLocks noGrp="1"/>
          </p:cNvSpPr>
          <p:nvPr>
            <p:ph type="subTitle" idx="3"/>
          </p:nvPr>
        </p:nvSpPr>
        <p:spPr>
          <a:xfrm>
            <a:off x="6560833" y="1748500"/>
            <a:ext cx="5144840" cy="373500"/>
          </a:xfrm>
          <a:prstGeom prst="rect">
            <a:avLst/>
          </a:prstGeom>
        </p:spPr>
        <p:txBody>
          <a:bodyPr spcFirstLastPara="1" wrap="square" lIns="0" tIns="0" rIns="0" bIns="0" anchor="t" anchorCtr="0">
            <a:normAutofit/>
          </a:bodyPr>
          <a:lstStyle>
            <a:lvl1pPr lvl="0" rtl="0">
              <a:spcBef>
                <a:spcPts val="0"/>
              </a:spcBef>
              <a:spcAft>
                <a:spcPts val="0"/>
              </a:spcAft>
              <a:buSzPts val="2000"/>
              <a:buNone/>
              <a:defRPr sz="2000" b="1"/>
            </a:lvl1pPr>
            <a:lvl2pPr lvl="1" algn="ctr" rtl="0">
              <a:spcBef>
                <a:spcPts val="0"/>
              </a:spcBef>
              <a:spcAft>
                <a:spcPts val="0"/>
              </a:spcAft>
              <a:buSzPts val="1600"/>
              <a:buNone/>
              <a:defRPr b="1"/>
            </a:lvl2pPr>
            <a:lvl3pPr lvl="2" algn="ctr" rtl="0">
              <a:spcBef>
                <a:spcPts val="0"/>
              </a:spcBef>
              <a:spcAft>
                <a:spcPts val="0"/>
              </a:spcAft>
              <a:buSzPts val="1600"/>
              <a:buNone/>
              <a:defRPr b="1"/>
            </a:lvl3pPr>
            <a:lvl4pPr lvl="3" algn="ctr" rtl="0">
              <a:spcBef>
                <a:spcPts val="0"/>
              </a:spcBef>
              <a:spcAft>
                <a:spcPts val="0"/>
              </a:spcAft>
              <a:buSzPts val="1600"/>
              <a:buNone/>
              <a:defRPr b="1"/>
            </a:lvl4pPr>
            <a:lvl5pPr lvl="4" algn="ctr" rtl="0">
              <a:spcBef>
                <a:spcPts val="0"/>
              </a:spcBef>
              <a:spcAft>
                <a:spcPts val="0"/>
              </a:spcAft>
              <a:buSzPts val="1600"/>
              <a:buNone/>
              <a:defRPr b="1"/>
            </a:lvl5pPr>
            <a:lvl6pPr lvl="5" algn="ctr" rtl="0">
              <a:spcBef>
                <a:spcPts val="0"/>
              </a:spcBef>
              <a:spcAft>
                <a:spcPts val="0"/>
              </a:spcAft>
              <a:buSzPts val="1600"/>
              <a:buNone/>
              <a:defRPr b="1"/>
            </a:lvl6pPr>
            <a:lvl7pPr lvl="6" algn="ctr" rtl="0">
              <a:spcBef>
                <a:spcPts val="0"/>
              </a:spcBef>
              <a:spcAft>
                <a:spcPts val="0"/>
              </a:spcAft>
              <a:buSzPts val="1600"/>
              <a:buNone/>
              <a:defRPr b="1"/>
            </a:lvl7pPr>
            <a:lvl8pPr lvl="7" algn="ctr" rtl="0">
              <a:spcBef>
                <a:spcPts val="0"/>
              </a:spcBef>
              <a:spcAft>
                <a:spcPts val="0"/>
              </a:spcAft>
              <a:buSzPts val="1600"/>
              <a:buNone/>
              <a:defRPr b="1"/>
            </a:lvl8pPr>
            <a:lvl9pPr lvl="8" algn="ctr" rtl="0">
              <a:spcBef>
                <a:spcPts val="0"/>
              </a:spcBef>
              <a:spcAft>
                <a:spcPts val="0"/>
              </a:spcAft>
              <a:buSzPts val="1600"/>
              <a:buNone/>
              <a:defRPr b="1"/>
            </a:lvl9pPr>
          </a:lstStyle>
          <a:p>
            <a:endParaRPr/>
          </a:p>
        </p:txBody>
      </p:sp>
      <p:sp>
        <p:nvSpPr>
          <p:cNvPr id="269" name="Google Shape;269;p38"/>
          <p:cNvSpPr txBox="1">
            <a:spLocks noGrp="1"/>
          </p:cNvSpPr>
          <p:nvPr>
            <p:ph type="subTitle" idx="4"/>
          </p:nvPr>
        </p:nvSpPr>
        <p:spPr>
          <a:xfrm rot="5400000">
            <a:off x="2705330" y="3384889"/>
            <a:ext cx="6858000" cy="88223"/>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
        <p:nvSpPr>
          <p:cNvPr id="270" name="Google Shape;270;p38"/>
          <p:cNvSpPr txBox="1">
            <a:spLocks noGrp="1"/>
          </p:cNvSpPr>
          <p:nvPr>
            <p:ph type="subTitle" idx="5"/>
          </p:nvPr>
        </p:nvSpPr>
        <p:spPr>
          <a:xfrm>
            <a:off x="6090219" y="6354725"/>
            <a:ext cx="6140199" cy="88200"/>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Tree>
    <p:extLst>
      <p:ext uri="{BB962C8B-B14F-4D97-AF65-F5344CB8AC3E}">
        <p14:creationId xmlns:p14="http://schemas.microsoft.com/office/powerpoint/2010/main" val="20005140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op Image - Bottom Text - Light 1">
  <p:cSld name="Top Image - Bottom Text - Light 1">
    <p:spTree>
      <p:nvGrpSpPr>
        <p:cNvPr id="1" name="Shape 271"/>
        <p:cNvGrpSpPr/>
        <p:nvPr/>
      </p:nvGrpSpPr>
      <p:grpSpPr>
        <a:xfrm>
          <a:off x="0" y="0"/>
          <a:ext cx="0" cy="0"/>
          <a:chOff x="0" y="0"/>
          <a:chExt cx="0" cy="0"/>
        </a:xfrm>
      </p:grpSpPr>
      <p:pic>
        <p:nvPicPr>
          <p:cNvPr id="272" name="Google Shape;272;p39"/>
          <p:cNvPicPr preferRelativeResize="0"/>
          <p:nvPr/>
        </p:nvPicPr>
        <p:blipFill rotWithShape="1">
          <a:blip r:embed="rId2">
            <a:alphaModFix/>
          </a:blip>
          <a:srcRect t="20450" b="20444"/>
          <a:stretch/>
        </p:blipFill>
        <p:spPr>
          <a:xfrm>
            <a:off x="3051" y="-12575"/>
            <a:ext cx="12195177" cy="4055400"/>
          </a:xfrm>
          <a:prstGeom prst="rect">
            <a:avLst/>
          </a:prstGeom>
          <a:noFill/>
          <a:ln>
            <a:noFill/>
          </a:ln>
        </p:spPr>
      </p:pic>
      <p:sp>
        <p:nvSpPr>
          <p:cNvPr id="273" name="Google Shape;273;p39"/>
          <p:cNvSpPr txBox="1">
            <a:spLocks noGrp="1"/>
          </p:cNvSpPr>
          <p:nvPr>
            <p:ph type="title"/>
          </p:nvPr>
        </p:nvSpPr>
        <p:spPr>
          <a:xfrm>
            <a:off x="649394" y="4357000"/>
            <a:ext cx="5144840" cy="693600"/>
          </a:xfrm>
          <a:prstGeom prst="rect">
            <a:avLst/>
          </a:prstGeom>
        </p:spPr>
        <p:txBody>
          <a:bodyPr spcFirstLastPara="1" wrap="square" lIns="0" tIns="0" rIns="0" bIns="0" anchor="t"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274" name="Google Shape;274;p39"/>
          <p:cNvSpPr txBox="1">
            <a:spLocks noGrp="1"/>
          </p:cNvSpPr>
          <p:nvPr>
            <p:ph type="body" idx="1"/>
          </p:nvPr>
        </p:nvSpPr>
        <p:spPr>
          <a:xfrm>
            <a:off x="6655233" y="4357000"/>
            <a:ext cx="5050315" cy="17352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75" name="Google Shape;275;p39"/>
          <p:cNvSpPr txBox="1">
            <a:spLocks noGrp="1"/>
          </p:cNvSpPr>
          <p:nvPr>
            <p:ph type="sldNum" idx="12"/>
          </p:nvPr>
        </p:nvSpPr>
        <p:spPr>
          <a:xfrm>
            <a:off x="11628582" y="6390450"/>
            <a:ext cx="399704" cy="524700"/>
          </a:xfrm>
          <a:prstGeom prst="rect">
            <a:avLst/>
          </a:prstGeom>
          <a:noFill/>
          <a:ln>
            <a:noFill/>
          </a:ln>
        </p:spPr>
        <p:txBody>
          <a:bodyPr spcFirstLastPara="1" wrap="square" lIns="0" tIns="0" rIns="0" bIns="0" anchor="ctr" anchorCtr="0">
            <a:noAutofit/>
          </a:bodyPr>
          <a:lstStyle>
            <a:lvl1pPr lvl="0" algn="l" rtl="0">
              <a:buNone/>
              <a:defRPr sz="1000">
                <a:latin typeface="Inter"/>
                <a:ea typeface="Inter"/>
                <a:cs typeface="Inter"/>
                <a:sym typeface="Inter"/>
              </a:defRPr>
            </a:lvl1pPr>
            <a:lvl2pPr lvl="1" algn="l" rtl="0">
              <a:buNone/>
              <a:defRPr sz="1000">
                <a:latin typeface="Inter"/>
                <a:ea typeface="Inter"/>
                <a:cs typeface="Inter"/>
                <a:sym typeface="Inter"/>
              </a:defRPr>
            </a:lvl2pPr>
            <a:lvl3pPr lvl="2" algn="l" rtl="0">
              <a:buNone/>
              <a:defRPr sz="1000">
                <a:latin typeface="Inter"/>
                <a:ea typeface="Inter"/>
                <a:cs typeface="Inter"/>
                <a:sym typeface="Inter"/>
              </a:defRPr>
            </a:lvl3pPr>
            <a:lvl4pPr lvl="3" algn="l" rtl="0">
              <a:buNone/>
              <a:defRPr sz="1000">
                <a:latin typeface="Inter"/>
                <a:ea typeface="Inter"/>
                <a:cs typeface="Inter"/>
                <a:sym typeface="Inter"/>
              </a:defRPr>
            </a:lvl4pPr>
            <a:lvl5pPr lvl="4" algn="l" rtl="0">
              <a:buNone/>
              <a:defRPr sz="1000">
                <a:latin typeface="Inter"/>
                <a:ea typeface="Inter"/>
                <a:cs typeface="Inter"/>
                <a:sym typeface="Inter"/>
              </a:defRPr>
            </a:lvl5pPr>
            <a:lvl6pPr lvl="5" algn="l" rtl="0">
              <a:buNone/>
              <a:defRPr sz="1000">
                <a:latin typeface="Inter"/>
                <a:ea typeface="Inter"/>
                <a:cs typeface="Inter"/>
                <a:sym typeface="Inter"/>
              </a:defRPr>
            </a:lvl6pPr>
            <a:lvl7pPr lvl="6" algn="l" rtl="0">
              <a:buNone/>
              <a:defRPr sz="1000">
                <a:latin typeface="Inter"/>
                <a:ea typeface="Inter"/>
                <a:cs typeface="Inter"/>
                <a:sym typeface="Inter"/>
              </a:defRPr>
            </a:lvl7pPr>
            <a:lvl8pPr lvl="7" algn="l" rtl="0">
              <a:buNone/>
              <a:defRPr sz="1000">
                <a:latin typeface="Inter"/>
                <a:ea typeface="Inter"/>
                <a:cs typeface="Inter"/>
                <a:sym typeface="Inter"/>
              </a:defRPr>
            </a:lvl8pPr>
            <a:lvl9pPr lvl="8" algn="l" rtl="0">
              <a:buNone/>
              <a:defRPr sz="1000">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276" name="Google Shape;276;p39"/>
          <p:cNvSpPr txBox="1">
            <a:spLocks noGrp="1"/>
          </p:cNvSpPr>
          <p:nvPr>
            <p:ph type="subTitle" idx="2"/>
          </p:nvPr>
        </p:nvSpPr>
        <p:spPr>
          <a:xfrm>
            <a:off x="6093112" y="639045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SzPts val="1000"/>
              <a:buNone/>
              <a:defRPr sz="1000"/>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77" name="Google Shape;277;p39"/>
          <p:cNvSpPr txBox="1"/>
          <p:nvPr/>
        </p:nvSpPr>
        <p:spPr>
          <a:xfrm>
            <a:off x="11237952" y="640050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latin typeface="Inter"/>
                <a:ea typeface="Inter"/>
                <a:cs typeface="Inter"/>
                <a:sym typeface="Inter"/>
              </a:rPr>
              <a:t>|</a:t>
            </a:r>
            <a:endParaRPr sz="1000" b="1">
              <a:latin typeface="Inter"/>
              <a:ea typeface="Inter"/>
              <a:cs typeface="Inter"/>
              <a:sym typeface="Inter"/>
            </a:endParaRPr>
          </a:p>
        </p:txBody>
      </p:sp>
      <p:sp>
        <p:nvSpPr>
          <p:cNvPr id="278" name="Google Shape;278;p39"/>
          <p:cNvSpPr txBox="1">
            <a:spLocks noGrp="1"/>
          </p:cNvSpPr>
          <p:nvPr>
            <p:ph type="subTitle" idx="3"/>
          </p:nvPr>
        </p:nvSpPr>
        <p:spPr>
          <a:xfrm>
            <a:off x="649393" y="5050525"/>
            <a:ext cx="5144840" cy="373500"/>
          </a:xfrm>
          <a:prstGeom prst="rect">
            <a:avLst/>
          </a:prstGeom>
        </p:spPr>
        <p:txBody>
          <a:bodyPr spcFirstLastPara="1" wrap="square" lIns="0" tIns="0" rIns="0" bIns="0" anchor="t" anchorCtr="0">
            <a:normAutofit/>
          </a:bodyPr>
          <a:lstStyle>
            <a:lvl1pPr lvl="0" rtl="0">
              <a:spcBef>
                <a:spcPts val="0"/>
              </a:spcBef>
              <a:spcAft>
                <a:spcPts val="0"/>
              </a:spcAft>
              <a:buSzPts val="2000"/>
              <a:buNone/>
              <a:defRPr sz="2000" b="1"/>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79" name="Google Shape;279;p39"/>
          <p:cNvSpPr txBox="1">
            <a:spLocks noGrp="1"/>
          </p:cNvSpPr>
          <p:nvPr>
            <p:ph type="subTitle" idx="4"/>
          </p:nvPr>
        </p:nvSpPr>
        <p:spPr>
          <a:xfrm>
            <a:off x="-25" y="6354725"/>
            <a:ext cx="12192175" cy="88200"/>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Tree>
    <p:extLst>
      <p:ext uri="{BB962C8B-B14F-4D97-AF65-F5344CB8AC3E}">
        <p14:creationId xmlns:p14="http://schemas.microsoft.com/office/powerpoint/2010/main" val="8217856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ottom Image - Top Text - Light 1">
  <p:cSld name="Bottom Image - Top Text - Light 1">
    <p:spTree>
      <p:nvGrpSpPr>
        <p:cNvPr id="1" name="Shape 280"/>
        <p:cNvGrpSpPr/>
        <p:nvPr/>
      </p:nvGrpSpPr>
      <p:grpSpPr>
        <a:xfrm>
          <a:off x="0" y="0"/>
          <a:ext cx="0" cy="0"/>
          <a:chOff x="0" y="0"/>
          <a:chExt cx="0" cy="0"/>
        </a:xfrm>
      </p:grpSpPr>
      <p:pic>
        <p:nvPicPr>
          <p:cNvPr id="281" name="Google Shape;281;p40"/>
          <p:cNvPicPr preferRelativeResize="0"/>
          <p:nvPr/>
        </p:nvPicPr>
        <p:blipFill rotWithShape="1">
          <a:blip r:embed="rId2">
            <a:alphaModFix/>
          </a:blip>
          <a:srcRect t="20450" b="20444"/>
          <a:stretch/>
        </p:blipFill>
        <p:spPr>
          <a:xfrm>
            <a:off x="-1525" y="2859750"/>
            <a:ext cx="12195177" cy="4055400"/>
          </a:xfrm>
          <a:prstGeom prst="rect">
            <a:avLst/>
          </a:prstGeom>
          <a:noFill/>
          <a:ln>
            <a:noFill/>
          </a:ln>
        </p:spPr>
      </p:pic>
      <p:sp>
        <p:nvSpPr>
          <p:cNvPr id="282" name="Google Shape;282;p40"/>
          <p:cNvSpPr txBox="1">
            <a:spLocks noGrp="1"/>
          </p:cNvSpPr>
          <p:nvPr>
            <p:ph type="title"/>
          </p:nvPr>
        </p:nvSpPr>
        <p:spPr>
          <a:xfrm>
            <a:off x="649394" y="805275"/>
            <a:ext cx="5144840" cy="693600"/>
          </a:xfrm>
          <a:prstGeom prst="rect">
            <a:avLst/>
          </a:prstGeom>
        </p:spPr>
        <p:txBody>
          <a:bodyPr spcFirstLastPara="1" wrap="square" lIns="0" tIns="0" rIns="0" bIns="0" anchor="t"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283" name="Google Shape;283;p40"/>
          <p:cNvSpPr txBox="1">
            <a:spLocks noGrp="1"/>
          </p:cNvSpPr>
          <p:nvPr>
            <p:ph type="body" idx="1"/>
          </p:nvPr>
        </p:nvSpPr>
        <p:spPr>
          <a:xfrm>
            <a:off x="6655233" y="805275"/>
            <a:ext cx="5050315" cy="17352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84" name="Google Shape;284;p40"/>
          <p:cNvSpPr txBox="1">
            <a:spLocks noGrp="1"/>
          </p:cNvSpPr>
          <p:nvPr>
            <p:ph type="sldNum" idx="12"/>
          </p:nvPr>
        </p:nvSpPr>
        <p:spPr>
          <a:xfrm>
            <a:off x="11628582" y="6390450"/>
            <a:ext cx="399704" cy="524700"/>
          </a:xfrm>
          <a:prstGeom prst="rect">
            <a:avLst/>
          </a:prstGeom>
          <a:noFill/>
          <a:ln>
            <a:noFill/>
          </a:ln>
        </p:spPr>
        <p:txBody>
          <a:bodyPr spcFirstLastPara="1" wrap="square" lIns="0" tIns="0" rIns="0" bIns="0" anchor="ctr" anchorCtr="0">
            <a:noAutofit/>
          </a:bodyPr>
          <a:lstStyle>
            <a:lvl1pPr lvl="0" algn="l" rtl="0">
              <a:buNone/>
              <a:defRPr sz="1000">
                <a:solidFill>
                  <a:schemeClr val="lt1"/>
                </a:solidFill>
                <a:latin typeface="Inter"/>
                <a:ea typeface="Inter"/>
                <a:cs typeface="Inter"/>
                <a:sym typeface="Inter"/>
              </a:defRPr>
            </a:lvl1pPr>
            <a:lvl2pPr lvl="1" algn="l" rtl="0">
              <a:buNone/>
              <a:defRPr sz="1000">
                <a:solidFill>
                  <a:schemeClr val="lt1"/>
                </a:solidFill>
                <a:latin typeface="Inter"/>
                <a:ea typeface="Inter"/>
                <a:cs typeface="Inter"/>
                <a:sym typeface="Inter"/>
              </a:defRPr>
            </a:lvl2pPr>
            <a:lvl3pPr lvl="2" algn="l" rtl="0">
              <a:buNone/>
              <a:defRPr sz="1000">
                <a:solidFill>
                  <a:schemeClr val="lt1"/>
                </a:solidFill>
                <a:latin typeface="Inter"/>
                <a:ea typeface="Inter"/>
                <a:cs typeface="Inter"/>
                <a:sym typeface="Inter"/>
              </a:defRPr>
            </a:lvl3pPr>
            <a:lvl4pPr lvl="3" algn="l" rtl="0">
              <a:buNone/>
              <a:defRPr sz="1000">
                <a:solidFill>
                  <a:schemeClr val="lt1"/>
                </a:solidFill>
                <a:latin typeface="Inter"/>
                <a:ea typeface="Inter"/>
                <a:cs typeface="Inter"/>
                <a:sym typeface="Inter"/>
              </a:defRPr>
            </a:lvl4pPr>
            <a:lvl5pPr lvl="4" algn="l" rtl="0">
              <a:buNone/>
              <a:defRPr sz="1000">
                <a:solidFill>
                  <a:schemeClr val="lt1"/>
                </a:solidFill>
                <a:latin typeface="Inter"/>
                <a:ea typeface="Inter"/>
                <a:cs typeface="Inter"/>
                <a:sym typeface="Inter"/>
              </a:defRPr>
            </a:lvl5pPr>
            <a:lvl6pPr lvl="5" algn="l" rtl="0">
              <a:buNone/>
              <a:defRPr sz="1000">
                <a:solidFill>
                  <a:schemeClr val="lt1"/>
                </a:solidFill>
                <a:latin typeface="Inter"/>
                <a:ea typeface="Inter"/>
                <a:cs typeface="Inter"/>
                <a:sym typeface="Inter"/>
              </a:defRPr>
            </a:lvl6pPr>
            <a:lvl7pPr lvl="6" algn="l" rtl="0">
              <a:buNone/>
              <a:defRPr sz="1000">
                <a:solidFill>
                  <a:schemeClr val="lt1"/>
                </a:solidFill>
                <a:latin typeface="Inter"/>
                <a:ea typeface="Inter"/>
                <a:cs typeface="Inter"/>
                <a:sym typeface="Inter"/>
              </a:defRPr>
            </a:lvl7pPr>
            <a:lvl8pPr lvl="7" algn="l" rtl="0">
              <a:buNone/>
              <a:defRPr sz="1000">
                <a:solidFill>
                  <a:schemeClr val="lt1"/>
                </a:solidFill>
                <a:latin typeface="Inter"/>
                <a:ea typeface="Inter"/>
                <a:cs typeface="Inter"/>
                <a:sym typeface="Inter"/>
              </a:defRPr>
            </a:lvl8pPr>
            <a:lvl9pPr lvl="8" algn="l" rtl="0">
              <a:buNone/>
              <a:defRPr sz="1000">
                <a:solidFill>
                  <a:schemeClr val="lt1"/>
                </a:solidFill>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285" name="Google Shape;285;p40"/>
          <p:cNvSpPr txBox="1">
            <a:spLocks noGrp="1"/>
          </p:cNvSpPr>
          <p:nvPr>
            <p:ph type="subTitle" idx="2"/>
          </p:nvPr>
        </p:nvSpPr>
        <p:spPr>
          <a:xfrm>
            <a:off x="6093112" y="639045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Clr>
                <a:schemeClr val="lt1"/>
              </a:buClr>
              <a:buSzPts val="1000"/>
              <a:buNone/>
              <a:defRPr sz="1000">
                <a:solidFill>
                  <a:schemeClr val="lt1"/>
                </a:solidFill>
              </a:defRPr>
            </a:lvl1pPr>
            <a:lvl2pPr lvl="1" algn="r" rtl="0">
              <a:spcBef>
                <a:spcPts val="0"/>
              </a:spcBef>
              <a:spcAft>
                <a:spcPts val="0"/>
              </a:spcAft>
              <a:buClr>
                <a:schemeClr val="lt1"/>
              </a:buClr>
              <a:buSzPts val="1600"/>
              <a:buNone/>
              <a:defRPr>
                <a:solidFill>
                  <a:schemeClr val="lt1"/>
                </a:solidFill>
              </a:defRPr>
            </a:lvl2pPr>
            <a:lvl3pPr lvl="2" algn="r" rtl="0">
              <a:spcBef>
                <a:spcPts val="0"/>
              </a:spcBef>
              <a:spcAft>
                <a:spcPts val="0"/>
              </a:spcAft>
              <a:buClr>
                <a:schemeClr val="lt1"/>
              </a:buClr>
              <a:buSzPts val="1600"/>
              <a:buNone/>
              <a:defRPr>
                <a:solidFill>
                  <a:schemeClr val="lt1"/>
                </a:solidFill>
              </a:defRPr>
            </a:lvl3pPr>
            <a:lvl4pPr lvl="3" algn="r" rtl="0">
              <a:spcBef>
                <a:spcPts val="0"/>
              </a:spcBef>
              <a:spcAft>
                <a:spcPts val="0"/>
              </a:spcAft>
              <a:buClr>
                <a:schemeClr val="lt1"/>
              </a:buClr>
              <a:buSzPts val="1600"/>
              <a:buNone/>
              <a:defRPr>
                <a:solidFill>
                  <a:schemeClr val="lt1"/>
                </a:solidFill>
              </a:defRPr>
            </a:lvl4pPr>
            <a:lvl5pPr lvl="4" algn="r" rtl="0">
              <a:spcBef>
                <a:spcPts val="0"/>
              </a:spcBef>
              <a:spcAft>
                <a:spcPts val="0"/>
              </a:spcAft>
              <a:buClr>
                <a:schemeClr val="lt1"/>
              </a:buClr>
              <a:buSzPts val="1600"/>
              <a:buNone/>
              <a:defRPr>
                <a:solidFill>
                  <a:schemeClr val="lt1"/>
                </a:solidFill>
              </a:defRPr>
            </a:lvl5pPr>
            <a:lvl6pPr lvl="5" algn="r" rtl="0">
              <a:spcBef>
                <a:spcPts val="0"/>
              </a:spcBef>
              <a:spcAft>
                <a:spcPts val="0"/>
              </a:spcAft>
              <a:buClr>
                <a:schemeClr val="lt1"/>
              </a:buClr>
              <a:buSzPts val="1600"/>
              <a:buNone/>
              <a:defRPr>
                <a:solidFill>
                  <a:schemeClr val="lt1"/>
                </a:solidFill>
              </a:defRPr>
            </a:lvl6pPr>
            <a:lvl7pPr lvl="6" algn="r" rtl="0">
              <a:spcBef>
                <a:spcPts val="0"/>
              </a:spcBef>
              <a:spcAft>
                <a:spcPts val="0"/>
              </a:spcAft>
              <a:buClr>
                <a:schemeClr val="lt1"/>
              </a:buClr>
              <a:buSzPts val="1600"/>
              <a:buNone/>
              <a:defRPr>
                <a:solidFill>
                  <a:schemeClr val="lt1"/>
                </a:solidFill>
              </a:defRPr>
            </a:lvl7pPr>
            <a:lvl8pPr lvl="7" algn="r" rtl="0">
              <a:spcBef>
                <a:spcPts val="0"/>
              </a:spcBef>
              <a:spcAft>
                <a:spcPts val="0"/>
              </a:spcAft>
              <a:buClr>
                <a:schemeClr val="lt1"/>
              </a:buClr>
              <a:buSzPts val="1600"/>
              <a:buNone/>
              <a:defRPr>
                <a:solidFill>
                  <a:schemeClr val="lt1"/>
                </a:solidFill>
              </a:defRPr>
            </a:lvl8pPr>
            <a:lvl9pPr lvl="8" algn="r" rtl="0">
              <a:spcBef>
                <a:spcPts val="0"/>
              </a:spcBef>
              <a:spcAft>
                <a:spcPts val="0"/>
              </a:spcAft>
              <a:buClr>
                <a:schemeClr val="lt1"/>
              </a:buClr>
              <a:buSzPts val="1600"/>
              <a:buNone/>
              <a:defRPr>
                <a:solidFill>
                  <a:schemeClr val="lt1"/>
                </a:solidFill>
              </a:defRPr>
            </a:lvl9pPr>
          </a:lstStyle>
          <a:p>
            <a:endParaRPr/>
          </a:p>
        </p:txBody>
      </p:sp>
      <p:sp>
        <p:nvSpPr>
          <p:cNvPr id="286" name="Google Shape;286;p40"/>
          <p:cNvSpPr txBox="1">
            <a:spLocks noGrp="1"/>
          </p:cNvSpPr>
          <p:nvPr>
            <p:ph type="subTitle" idx="3"/>
          </p:nvPr>
        </p:nvSpPr>
        <p:spPr>
          <a:xfrm>
            <a:off x="649393" y="1498800"/>
            <a:ext cx="5144840" cy="373500"/>
          </a:xfrm>
          <a:prstGeom prst="rect">
            <a:avLst/>
          </a:prstGeom>
        </p:spPr>
        <p:txBody>
          <a:bodyPr spcFirstLastPara="1" wrap="square" lIns="0" tIns="0" rIns="0" bIns="0" anchor="t" anchorCtr="0">
            <a:normAutofit/>
          </a:bodyPr>
          <a:lstStyle>
            <a:lvl1pPr lvl="0" rtl="0">
              <a:spcBef>
                <a:spcPts val="0"/>
              </a:spcBef>
              <a:spcAft>
                <a:spcPts val="0"/>
              </a:spcAft>
              <a:buSzPts val="2000"/>
              <a:buNone/>
              <a:defRPr sz="2000" b="1"/>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87" name="Google Shape;287;p40"/>
          <p:cNvSpPr txBox="1">
            <a:spLocks noGrp="1"/>
          </p:cNvSpPr>
          <p:nvPr>
            <p:ph type="subTitle" idx="4"/>
          </p:nvPr>
        </p:nvSpPr>
        <p:spPr>
          <a:xfrm>
            <a:off x="-25" y="397800"/>
            <a:ext cx="12192175" cy="88200"/>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
        <p:nvSpPr>
          <p:cNvPr id="288" name="Google Shape;288;p40"/>
          <p:cNvSpPr txBox="1">
            <a:spLocks noGrp="1"/>
          </p:cNvSpPr>
          <p:nvPr>
            <p:ph type="subTitle" idx="5"/>
          </p:nvPr>
        </p:nvSpPr>
        <p:spPr>
          <a:xfrm rot="5400000">
            <a:off x="11340998" y="6650548"/>
            <a:ext cx="150000" cy="19805"/>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Tree>
    <p:extLst>
      <p:ext uri="{BB962C8B-B14F-4D97-AF65-F5344CB8AC3E}">
        <p14:creationId xmlns:p14="http://schemas.microsoft.com/office/powerpoint/2010/main" val="41392360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4 Right Images - Left Text - Light">
  <p:cSld name="4 Right Images - Left Text - Light">
    <p:spTree>
      <p:nvGrpSpPr>
        <p:cNvPr id="1" name="Shape 289"/>
        <p:cNvGrpSpPr/>
        <p:nvPr/>
      </p:nvGrpSpPr>
      <p:grpSpPr>
        <a:xfrm>
          <a:off x="0" y="0"/>
          <a:ext cx="0" cy="0"/>
          <a:chOff x="0" y="0"/>
          <a:chExt cx="0" cy="0"/>
        </a:xfrm>
      </p:grpSpPr>
      <p:pic>
        <p:nvPicPr>
          <p:cNvPr id="290" name="Google Shape;290;p41"/>
          <p:cNvPicPr preferRelativeResize="0"/>
          <p:nvPr/>
        </p:nvPicPr>
        <p:blipFill rotWithShape="1">
          <a:blip r:embed="rId2">
            <a:alphaModFix/>
          </a:blip>
          <a:srcRect l="25021" r="25016" b="-20"/>
          <a:stretch/>
        </p:blipFill>
        <p:spPr>
          <a:xfrm>
            <a:off x="6130071" y="0"/>
            <a:ext cx="3044345" cy="3429000"/>
          </a:xfrm>
          <a:prstGeom prst="rect">
            <a:avLst/>
          </a:prstGeom>
          <a:noFill/>
          <a:ln>
            <a:noFill/>
          </a:ln>
        </p:spPr>
      </p:pic>
      <p:pic>
        <p:nvPicPr>
          <p:cNvPr id="291" name="Google Shape;291;p41"/>
          <p:cNvPicPr preferRelativeResize="0"/>
          <p:nvPr/>
        </p:nvPicPr>
        <p:blipFill rotWithShape="1">
          <a:blip r:embed="rId2">
            <a:alphaModFix/>
          </a:blip>
          <a:srcRect l="25021" r="25016" b="-20"/>
          <a:stretch/>
        </p:blipFill>
        <p:spPr>
          <a:xfrm>
            <a:off x="9174414" y="0"/>
            <a:ext cx="3044345" cy="3429000"/>
          </a:xfrm>
          <a:prstGeom prst="rect">
            <a:avLst/>
          </a:prstGeom>
          <a:noFill/>
          <a:ln>
            <a:noFill/>
          </a:ln>
        </p:spPr>
      </p:pic>
      <p:pic>
        <p:nvPicPr>
          <p:cNvPr id="292" name="Google Shape;292;p41"/>
          <p:cNvPicPr preferRelativeResize="0"/>
          <p:nvPr/>
        </p:nvPicPr>
        <p:blipFill rotWithShape="1">
          <a:blip r:embed="rId2">
            <a:alphaModFix/>
          </a:blip>
          <a:srcRect l="25021" r="25016" b="-20"/>
          <a:stretch/>
        </p:blipFill>
        <p:spPr>
          <a:xfrm>
            <a:off x="6130071" y="3429000"/>
            <a:ext cx="3044345" cy="3429000"/>
          </a:xfrm>
          <a:prstGeom prst="rect">
            <a:avLst/>
          </a:prstGeom>
          <a:noFill/>
          <a:ln>
            <a:noFill/>
          </a:ln>
        </p:spPr>
      </p:pic>
      <p:pic>
        <p:nvPicPr>
          <p:cNvPr id="293" name="Google Shape;293;p41"/>
          <p:cNvPicPr preferRelativeResize="0"/>
          <p:nvPr/>
        </p:nvPicPr>
        <p:blipFill rotWithShape="1">
          <a:blip r:embed="rId2">
            <a:alphaModFix/>
          </a:blip>
          <a:srcRect l="25021" r="25016" b="-20"/>
          <a:stretch/>
        </p:blipFill>
        <p:spPr>
          <a:xfrm>
            <a:off x="9174414" y="3429000"/>
            <a:ext cx="3044345" cy="3429000"/>
          </a:xfrm>
          <a:prstGeom prst="rect">
            <a:avLst/>
          </a:prstGeom>
          <a:noFill/>
          <a:ln>
            <a:noFill/>
          </a:ln>
        </p:spPr>
      </p:pic>
      <p:sp>
        <p:nvSpPr>
          <p:cNvPr id="294" name="Google Shape;294;p41"/>
          <p:cNvSpPr txBox="1">
            <a:spLocks noGrp="1"/>
          </p:cNvSpPr>
          <p:nvPr>
            <p:ph type="title"/>
          </p:nvPr>
        </p:nvSpPr>
        <p:spPr>
          <a:xfrm>
            <a:off x="497682" y="740800"/>
            <a:ext cx="5144840" cy="1007700"/>
          </a:xfrm>
          <a:prstGeom prst="rect">
            <a:avLst/>
          </a:prstGeom>
        </p:spPr>
        <p:txBody>
          <a:bodyPr spcFirstLastPara="1" wrap="square" lIns="0" tIns="0" rIns="0" bIns="0" anchor="b"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295" name="Google Shape;295;p41"/>
          <p:cNvSpPr txBox="1">
            <a:spLocks noGrp="1"/>
          </p:cNvSpPr>
          <p:nvPr>
            <p:ph type="body" idx="1"/>
          </p:nvPr>
        </p:nvSpPr>
        <p:spPr>
          <a:xfrm>
            <a:off x="497680" y="2405750"/>
            <a:ext cx="5144840" cy="36864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96" name="Google Shape;296;p41"/>
          <p:cNvSpPr txBox="1">
            <a:spLocks noGrp="1"/>
          </p:cNvSpPr>
          <p:nvPr>
            <p:ph type="sldNum" idx="12"/>
          </p:nvPr>
        </p:nvSpPr>
        <p:spPr>
          <a:xfrm>
            <a:off x="5693412" y="6390450"/>
            <a:ext cx="399704" cy="524700"/>
          </a:xfrm>
          <a:prstGeom prst="rect">
            <a:avLst/>
          </a:prstGeom>
          <a:noFill/>
          <a:ln>
            <a:noFill/>
          </a:ln>
        </p:spPr>
        <p:txBody>
          <a:bodyPr spcFirstLastPara="1" wrap="square" lIns="0" tIns="0" rIns="0" bIns="0" anchor="ctr" anchorCtr="0">
            <a:noAutofit/>
          </a:bodyPr>
          <a:lstStyle>
            <a:lvl1pPr lvl="0" algn="l" rtl="0">
              <a:buNone/>
              <a:defRPr sz="1000">
                <a:latin typeface="Inter"/>
                <a:ea typeface="Inter"/>
                <a:cs typeface="Inter"/>
                <a:sym typeface="Inter"/>
              </a:defRPr>
            </a:lvl1pPr>
            <a:lvl2pPr lvl="1" algn="l" rtl="0">
              <a:buNone/>
              <a:defRPr sz="1000">
                <a:latin typeface="Inter"/>
                <a:ea typeface="Inter"/>
                <a:cs typeface="Inter"/>
                <a:sym typeface="Inter"/>
              </a:defRPr>
            </a:lvl2pPr>
            <a:lvl3pPr lvl="2" algn="l" rtl="0">
              <a:buNone/>
              <a:defRPr sz="1000">
                <a:latin typeface="Inter"/>
                <a:ea typeface="Inter"/>
                <a:cs typeface="Inter"/>
                <a:sym typeface="Inter"/>
              </a:defRPr>
            </a:lvl3pPr>
            <a:lvl4pPr lvl="3" algn="l" rtl="0">
              <a:buNone/>
              <a:defRPr sz="1000">
                <a:latin typeface="Inter"/>
                <a:ea typeface="Inter"/>
                <a:cs typeface="Inter"/>
                <a:sym typeface="Inter"/>
              </a:defRPr>
            </a:lvl4pPr>
            <a:lvl5pPr lvl="4" algn="l" rtl="0">
              <a:buNone/>
              <a:defRPr sz="1000">
                <a:latin typeface="Inter"/>
                <a:ea typeface="Inter"/>
                <a:cs typeface="Inter"/>
                <a:sym typeface="Inter"/>
              </a:defRPr>
            </a:lvl5pPr>
            <a:lvl6pPr lvl="5" algn="l" rtl="0">
              <a:buNone/>
              <a:defRPr sz="1000">
                <a:latin typeface="Inter"/>
                <a:ea typeface="Inter"/>
                <a:cs typeface="Inter"/>
                <a:sym typeface="Inter"/>
              </a:defRPr>
            </a:lvl6pPr>
            <a:lvl7pPr lvl="6" algn="l" rtl="0">
              <a:buNone/>
              <a:defRPr sz="1000">
                <a:latin typeface="Inter"/>
                <a:ea typeface="Inter"/>
                <a:cs typeface="Inter"/>
                <a:sym typeface="Inter"/>
              </a:defRPr>
            </a:lvl7pPr>
            <a:lvl8pPr lvl="7" algn="l" rtl="0">
              <a:buNone/>
              <a:defRPr sz="1000">
                <a:latin typeface="Inter"/>
                <a:ea typeface="Inter"/>
                <a:cs typeface="Inter"/>
                <a:sym typeface="Inter"/>
              </a:defRPr>
            </a:lvl8pPr>
            <a:lvl9pPr lvl="8" algn="l" rtl="0">
              <a:buNone/>
              <a:defRPr sz="1000">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297" name="Google Shape;297;p41"/>
          <p:cNvSpPr txBox="1">
            <a:spLocks noGrp="1"/>
          </p:cNvSpPr>
          <p:nvPr>
            <p:ph type="subTitle" idx="2"/>
          </p:nvPr>
        </p:nvSpPr>
        <p:spPr>
          <a:xfrm>
            <a:off x="157941" y="639045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SzPts val="1000"/>
              <a:buNone/>
              <a:defRPr sz="1000"/>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98" name="Google Shape;298;p41"/>
          <p:cNvSpPr txBox="1"/>
          <p:nvPr/>
        </p:nvSpPr>
        <p:spPr>
          <a:xfrm>
            <a:off x="5302781" y="640050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latin typeface="Inter"/>
                <a:ea typeface="Inter"/>
                <a:cs typeface="Inter"/>
                <a:sym typeface="Inter"/>
              </a:rPr>
              <a:t>|</a:t>
            </a:r>
            <a:endParaRPr sz="1000" b="1">
              <a:latin typeface="Inter"/>
              <a:ea typeface="Inter"/>
              <a:cs typeface="Inter"/>
              <a:sym typeface="Inter"/>
            </a:endParaRPr>
          </a:p>
        </p:txBody>
      </p:sp>
      <p:sp>
        <p:nvSpPr>
          <p:cNvPr id="299" name="Google Shape;299;p41"/>
          <p:cNvSpPr txBox="1">
            <a:spLocks noGrp="1"/>
          </p:cNvSpPr>
          <p:nvPr>
            <p:ph type="subTitle" idx="3"/>
          </p:nvPr>
        </p:nvSpPr>
        <p:spPr>
          <a:xfrm>
            <a:off x="497680" y="1748500"/>
            <a:ext cx="5144840" cy="373500"/>
          </a:xfrm>
          <a:prstGeom prst="rect">
            <a:avLst/>
          </a:prstGeom>
        </p:spPr>
        <p:txBody>
          <a:bodyPr spcFirstLastPara="1" wrap="square" lIns="0" tIns="0" rIns="0" bIns="0" anchor="t" anchorCtr="0">
            <a:normAutofit/>
          </a:bodyPr>
          <a:lstStyle>
            <a:lvl1pPr lvl="0" rtl="0">
              <a:spcBef>
                <a:spcPts val="0"/>
              </a:spcBef>
              <a:spcAft>
                <a:spcPts val="0"/>
              </a:spcAft>
              <a:buSzPts val="2000"/>
              <a:buNone/>
              <a:defRPr sz="2000" b="1"/>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00" name="Google Shape;300;p41"/>
          <p:cNvSpPr txBox="1">
            <a:spLocks noGrp="1"/>
          </p:cNvSpPr>
          <p:nvPr>
            <p:ph type="subTitle" idx="4"/>
          </p:nvPr>
        </p:nvSpPr>
        <p:spPr>
          <a:xfrm rot="5400000">
            <a:off x="2653524" y="3384889"/>
            <a:ext cx="6858000" cy="88223"/>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
        <p:nvSpPr>
          <p:cNvPr id="301" name="Google Shape;301;p41"/>
          <p:cNvSpPr txBox="1">
            <a:spLocks noGrp="1"/>
          </p:cNvSpPr>
          <p:nvPr>
            <p:ph type="subTitle" idx="5"/>
          </p:nvPr>
        </p:nvSpPr>
        <p:spPr>
          <a:xfrm>
            <a:off x="-13564" y="6354725"/>
            <a:ext cx="6140199" cy="88200"/>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Tree>
    <p:extLst>
      <p:ext uri="{BB962C8B-B14F-4D97-AF65-F5344CB8AC3E}">
        <p14:creationId xmlns:p14="http://schemas.microsoft.com/office/powerpoint/2010/main" val="35793064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3 Right Images - Left Text - Light">
  <p:cSld name="3 Right Images - Left Text - Light">
    <p:spTree>
      <p:nvGrpSpPr>
        <p:cNvPr id="1" name="Shape 302"/>
        <p:cNvGrpSpPr/>
        <p:nvPr/>
      </p:nvGrpSpPr>
      <p:grpSpPr>
        <a:xfrm>
          <a:off x="0" y="0"/>
          <a:ext cx="0" cy="0"/>
          <a:chOff x="0" y="0"/>
          <a:chExt cx="0" cy="0"/>
        </a:xfrm>
      </p:grpSpPr>
      <p:pic>
        <p:nvPicPr>
          <p:cNvPr id="303" name="Google Shape;303;p42"/>
          <p:cNvPicPr preferRelativeResize="0"/>
          <p:nvPr/>
        </p:nvPicPr>
        <p:blipFill rotWithShape="1">
          <a:blip r:embed="rId2">
            <a:alphaModFix/>
          </a:blip>
          <a:srcRect l="25021" r="25016" b="-20"/>
          <a:stretch/>
        </p:blipFill>
        <p:spPr>
          <a:xfrm>
            <a:off x="6130071" y="3429000"/>
            <a:ext cx="3044345" cy="3429000"/>
          </a:xfrm>
          <a:prstGeom prst="rect">
            <a:avLst/>
          </a:prstGeom>
          <a:noFill/>
          <a:ln>
            <a:noFill/>
          </a:ln>
        </p:spPr>
      </p:pic>
      <p:pic>
        <p:nvPicPr>
          <p:cNvPr id="304" name="Google Shape;304;p42"/>
          <p:cNvPicPr preferRelativeResize="0"/>
          <p:nvPr/>
        </p:nvPicPr>
        <p:blipFill rotWithShape="1">
          <a:blip r:embed="rId2">
            <a:alphaModFix/>
          </a:blip>
          <a:srcRect l="25021" r="25016" b="-20"/>
          <a:stretch/>
        </p:blipFill>
        <p:spPr>
          <a:xfrm>
            <a:off x="9174414" y="3429000"/>
            <a:ext cx="3044345" cy="3429000"/>
          </a:xfrm>
          <a:prstGeom prst="rect">
            <a:avLst/>
          </a:prstGeom>
          <a:noFill/>
          <a:ln>
            <a:noFill/>
          </a:ln>
        </p:spPr>
      </p:pic>
      <p:pic>
        <p:nvPicPr>
          <p:cNvPr id="305" name="Google Shape;305;p42"/>
          <p:cNvPicPr preferRelativeResize="0"/>
          <p:nvPr/>
        </p:nvPicPr>
        <p:blipFill rotWithShape="1">
          <a:blip r:embed="rId2">
            <a:alphaModFix/>
          </a:blip>
          <a:srcRect b="-20"/>
          <a:stretch/>
        </p:blipFill>
        <p:spPr>
          <a:xfrm>
            <a:off x="6121544" y="0"/>
            <a:ext cx="6093135" cy="3429000"/>
          </a:xfrm>
          <a:prstGeom prst="rect">
            <a:avLst/>
          </a:prstGeom>
          <a:noFill/>
          <a:ln>
            <a:noFill/>
          </a:ln>
        </p:spPr>
      </p:pic>
      <p:sp>
        <p:nvSpPr>
          <p:cNvPr id="306" name="Google Shape;306;p42"/>
          <p:cNvSpPr txBox="1">
            <a:spLocks noGrp="1"/>
          </p:cNvSpPr>
          <p:nvPr>
            <p:ph type="title"/>
          </p:nvPr>
        </p:nvSpPr>
        <p:spPr>
          <a:xfrm>
            <a:off x="497682" y="740800"/>
            <a:ext cx="5144840" cy="1007700"/>
          </a:xfrm>
          <a:prstGeom prst="rect">
            <a:avLst/>
          </a:prstGeom>
        </p:spPr>
        <p:txBody>
          <a:bodyPr spcFirstLastPara="1" wrap="square" lIns="0" tIns="0" rIns="0" bIns="0" anchor="b"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307" name="Google Shape;307;p42"/>
          <p:cNvSpPr txBox="1">
            <a:spLocks noGrp="1"/>
          </p:cNvSpPr>
          <p:nvPr>
            <p:ph type="body" idx="1"/>
          </p:nvPr>
        </p:nvSpPr>
        <p:spPr>
          <a:xfrm>
            <a:off x="497680" y="2405750"/>
            <a:ext cx="5144840" cy="36864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08" name="Google Shape;308;p42"/>
          <p:cNvSpPr txBox="1">
            <a:spLocks noGrp="1"/>
          </p:cNvSpPr>
          <p:nvPr>
            <p:ph type="sldNum" idx="12"/>
          </p:nvPr>
        </p:nvSpPr>
        <p:spPr>
          <a:xfrm>
            <a:off x="5693412" y="6390450"/>
            <a:ext cx="399704" cy="524700"/>
          </a:xfrm>
          <a:prstGeom prst="rect">
            <a:avLst/>
          </a:prstGeom>
          <a:noFill/>
          <a:ln>
            <a:noFill/>
          </a:ln>
        </p:spPr>
        <p:txBody>
          <a:bodyPr spcFirstLastPara="1" wrap="square" lIns="0" tIns="0" rIns="0" bIns="0" anchor="ctr" anchorCtr="0">
            <a:noAutofit/>
          </a:bodyPr>
          <a:lstStyle>
            <a:lvl1pPr lvl="0" algn="l" rtl="0">
              <a:buNone/>
              <a:defRPr sz="1000">
                <a:latin typeface="Inter"/>
                <a:ea typeface="Inter"/>
                <a:cs typeface="Inter"/>
                <a:sym typeface="Inter"/>
              </a:defRPr>
            </a:lvl1pPr>
            <a:lvl2pPr lvl="1" algn="l" rtl="0">
              <a:buNone/>
              <a:defRPr sz="1000">
                <a:latin typeface="Inter"/>
                <a:ea typeface="Inter"/>
                <a:cs typeface="Inter"/>
                <a:sym typeface="Inter"/>
              </a:defRPr>
            </a:lvl2pPr>
            <a:lvl3pPr lvl="2" algn="l" rtl="0">
              <a:buNone/>
              <a:defRPr sz="1000">
                <a:latin typeface="Inter"/>
                <a:ea typeface="Inter"/>
                <a:cs typeface="Inter"/>
                <a:sym typeface="Inter"/>
              </a:defRPr>
            </a:lvl3pPr>
            <a:lvl4pPr lvl="3" algn="l" rtl="0">
              <a:buNone/>
              <a:defRPr sz="1000">
                <a:latin typeface="Inter"/>
                <a:ea typeface="Inter"/>
                <a:cs typeface="Inter"/>
                <a:sym typeface="Inter"/>
              </a:defRPr>
            </a:lvl4pPr>
            <a:lvl5pPr lvl="4" algn="l" rtl="0">
              <a:buNone/>
              <a:defRPr sz="1000">
                <a:latin typeface="Inter"/>
                <a:ea typeface="Inter"/>
                <a:cs typeface="Inter"/>
                <a:sym typeface="Inter"/>
              </a:defRPr>
            </a:lvl5pPr>
            <a:lvl6pPr lvl="5" algn="l" rtl="0">
              <a:buNone/>
              <a:defRPr sz="1000">
                <a:latin typeface="Inter"/>
                <a:ea typeface="Inter"/>
                <a:cs typeface="Inter"/>
                <a:sym typeface="Inter"/>
              </a:defRPr>
            </a:lvl6pPr>
            <a:lvl7pPr lvl="6" algn="l" rtl="0">
              <a:buNone/>
              <a:defRPr sz="1000">
                <a:latin typeface="Inter"/>
                <a:ea typeface="Inter"/>
                <a:cs typeface="Inter"/>
                <a:sym typeface="Inter"/>
              </a:defRPr>
            </a:lvl7pPr>
            <a:lvl8pPr lvl="7" algn="l" rtl="0">
              <a:buNone/>
              <a:defRPr sz="1000">
                <a:latin typeface="Inter"/>
                <a:ea typeface="Inter"/>
                <a:cs typeface="Inter"/>
                <a:sym typeface="Inter"/>
              </a:defRPr>
            </a:lvl8pPr>
            <a:lvl9pPr lvl="8" algn="l" rtl="0">
              <a:buNone/>
              <a:defRPr sz="1000">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309" name="Google Shape;309;p42"/>
          <p:cNvSpPr txBox="1">
            <a:spLocks noGrp="1"/>
          </p:cNvSpPr>
          <p:nvPr>
            <p:ph type="subTitle" idx="2"/>
          </p:nvPr>
        </p:nvSpPr>
        <p:spPr>
          <a:xfrm>
            <a:off x="157941" y="639045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SzPts val="1000"/>
              <a:buNone/>
              <a:defRPr sz="1000"/>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10" name="Google Shape;310;p42"/>
          <p:cNvSpPr txBox="1"/>
          <p:nvPr/>
        </p:nvSpPr>
        <p:spPr>
          <a:xfrm>
            <a:off x="5302781" y="640050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latin typeface="Inter"/>
                <a:ea typeface="Inter"/>
                <a:cs typeface="Inter"/>
                <a:sym typeface="Inter"/>
              </a:rPr>
              <a:t>|</a:t>
            </a:r>
            <a:endParaRPr sz="1000" b="1">
              <a:latin typeface="Inter"/>
              <a:ea typeface="Inter"/>
              <a:cs typeface="Inter"/>
              <a:sym typeface="Inter"/>
            </a:endParaRPr>
          </a:p>
        </p:txBody>
      </p:sp>
      <p:sp>
        <p:nvSpPr>
          <p:cNvPr id="311" name="Google Shape;311;p42"/>
          <p:cNvSpPr txBox="1">
            <a:spLocks noGrp="1"/>
          </p:cNvSpPr>
          <p:nvPr>
            <p:ph type="subTitle" idx="3"/>
          </p:nvPr>
        </p:nvSpPr>
        <p:spPr>
          <a:xfrm>
            <a:off x="497680" y="1748500"/>
            <a:ext cx="5144840" cy="373500"/>
          </a:xfrm>
          <a:prstGeom prst="rect">
            <a:avLst/>
          </a:prstGeom>
        </p:spPr>
        <p:txBody>
          <a:bodyPr spcFirstLastPara="1" wrap="square" lIns="0" tIns="0" rIns="0" bIns="0" anchor="t" anchorCtr="0">
            <a:normAutofit/>
          </a:bodyPr>
          <a:lstStyle>
            <a:lvl1pPr lvl="0" rtl="0">
              <a:spcBef>
                <a:spcPts val="0"/>
              </a:spcBef>
              <a:spcAft>
                <a:spcPts val="0"/>
              </a:spcAft>
              <a:buSzPts val="2000"/>
              <a:buNone/>
              <a:defRPr sz="2000" b="1"/>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12" name="Google Shape;312;p42"/>
          <p:cNvSpPr txBox="1">
            <a:spLocks noGrp="1"/>
          </p:cNvSpPr>
          <p:nvPr>
            <p:ph type="subTitle" idx="4"/>
          </p:nvPr>
        </p:nvSpPr>
        <p:spPr>
          <a:xfrm rot="5400000">
            <a:off x="2653524" y="3384889"/>
            <a:ext cx="6858000" cy="88223"/>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
        <p:nvSpPr>
          <p:cNvPr id="313" name="Google Shape;313;p42"/>
          <p:cNvSpPr txBox="1">
            <a:spLocks noGrp="1"/>
          </p:cNvSpPr>
          <p:nvPr>
            <p:ph type="subTitle" idx="5"/>
          </p:nvPr>
        </p:nvSpPr>
        <p:spPr>
          <a:xfrm>
            <a:off x="-13564" y="6354725"/>
            <a:ext cx="6140199" cy="88200"/>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Tree>
    <p:extLst>
      <p:ext uri="{BB962C8B-B14F-4D97-AF65-F5344CB8AC3E}">
        <p14:creationId xmlns:p14="http://schemas.microsoft.com/office/powerpoint/2010/main" val="11661063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2 Right Images - Left Text - Light 1">
  <p:cSld name="2 Right Images - Left Text - Light 1">
    <p:spTree>
      <p:nvGrpSpPr>
        <p:cNvPr id="1" name="Shape 314"/>
        <p:cNvGrpSpPr/>
        <p:nvPr/>
      </p:nvGrpSpPr>
      <p:grpSpPr>
        <a:xfrm>
          <a:off x="0" y="0"/>
          <a:ext cx="0" cy="0"/>
          <a:chOff x="0" y="0"/>
          <a:chExt cx="0" cy="0"/>
        </a:xfrm>
      </p:grpSpPr>
      <p:pic>
        <p:nvPicPr>
          <p:cNvPr id="315" name="Google Shape;315;p43"/>
          <p:cNvPicPr preferRelativeResize="0"/>
          <p:nvPr/>
        </p:nvPicPr>
        <p:blipFill rotWithShape="1">
          <a:blip r:embed="rId2">
            <a:alphaModFix/>
          </a:blip>
          <a:srcRect b="-20"/>
          <a:stretch/>
        </p:blipFill>
        <p:spPr>
          <a:xfrm>
            <a:off x="6121544" y="0"/>
            <a:ext cx="6093135" cy="3429000"/>
          </a:xfrm>
          <a:prstGeom prst="rect">
            <a:avLst/>
          </a:prstGeom>
          <a:noFill/>
          <a:ln>
            <a:noFill/>
          </a:ln>
        </p:spPr>
      </p:pic>
      <p:pic>
        <p:nvPicPr>
          <p:cNvPr id="316" name="Google Shape;316;p43"/>
          <p:cNvPicPr preferRelativeResize="0"/>
          <p:nvPr/>
        </p:nvPicPr>
        <p:blipFill rotWithShape="1">
          <a:blip r:embed="rId2">
            <a:alphaModFix/>
          </a:blip>
          <a:srcRect b="-20"/>
          <a:stretch/>
        </p:blipFill>
        <p:spPr>
          <a:xfrm>
            <a:off x="6121544" y="3429000"/>
            <a:ext cx="6093135" cy="3429000"/>
          </a:xfrm>
          <a:prstGeom prst="rect">
            <a:avLst/>
          </a:prstGeom>
          <a:noFill/>
          <a:ln>
            <a:noFill/>
          </a:ln>
        </p:spPr>
      </p:pic>
      <p:sp>
        <p:nvSpPr>
          <p:cNvPr id="317" name="Google Shape;317;p43"/>
          <p:cNvSpPr txBox="1">
            <a:spLocks noGrp="1"/>
          </p:cNvSpPr>
          <p:nvPr>
            <p:ph type="title"/>
          </p:nvPr>
        </p:nvSpPr>
        <p:spPr>
          <a:xfrm>
            <a:off x="497682" y="740800"/>
            <a:ext cx="5144840" cy="1007700"/>
          </a:xfrm>
          <a:prstGeom prst="rect">
            <a:avLst/>
          </a:prstGeom>
        </p:spPr>
        <p:txBody>
          <a:bodyPr spcFirstLastPara="1" wrap="square" lIns="0" tIns="0" rIns="0" bIns="0" anchor="b"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318" name="Google Shape;318;p43"/>
          <p:cNvSpPr txBox="1">
            <a:spLocks noGrp="1"/>
          </p:cNvSpPr>
          <p:nvPr>
            <p:ph type="body" idx="1"/>
          </p:nvPr>
        </p:nvSpPr>
        <p:spPr>
          <a:xfrm>
            <a:off x="497680" y="2405750"/>
            <a:ext cx="5144840" cy="36864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19" name="Google Shape;319;p43"/>
          <p:cNvSpPr txBox="1">
            <a:spLocks noGrp="1"/>
          </p:cNvSpPr>
          <p:nvPr>
            <p:ph type="sldNum" idx="12"/>
          </p:nvPr>
        </p:nvSpPr>
        <p:spPr>
          <a:xfrm>
            <a:off x="5693412" y="6390450"/>
            <a:ext cx="399704" cy="524700"/>
          </a:xfrm>
          <a:prstGeom prst="rect">
            <a:avLst/>
          </a:prstGeom>
          <a:noFill/>
          <a:ln>
            <a:noFill/>
          </a:ln>
        </p:spPr>
        <p:txBody>
          <a:bodyPr spcFirstLastPara="1" wrap="square" lIns="0" tIns="0" rIns="0" bIns="0" anchor="ctr" anchorCtr="0">
            <a:noAutofit/>
          </a:bodyPr>
          <a:lstStyle>
            <a:lvl1pPr lvl="0" algn="l" rtl="0">
              <a:buNone/>
              <a:defRPr sz="1000">
                <a:latin typeface="Inter"/>
                <a:ea typeface="Inter"/>
                <a:cs typeface="Inter"/>
                <a:sym typeface="Inter"/>
              </a:defRPr>
            </a:lvl1pPr>
            <a:lvl2pPr lvl="1" algn="l" rtl="0">
              <a:buNone/>
              <a:defRPr sz="1000">
                <a:latin typeface="Inter"/>
                <a:ea typeface="Inter"/>
                <a:cs typeface="Inter"/>
                <a:sym typeface="Inter"/>
              </a:defRPr>
            </a:lvl2pPr>
            <a:lvl3pPr lvl="2" algn="l" rtl="0">
              <a:buNone/>
              <a:defRPr sz="1000">
                <a:latin typeface="Inter"/>
                <a:ea typeface="Inter"/>
                <a:cs typeface="Inter"/>
                <a:sym typeface="Inter"/>
              </a:defRPr>
            </a:lvl3pPr>
            <a:lvl4pPr lvl="3" algn="l" rtl="0">
              <a:buNone/>
              <a:defRPr sz="1000">
                <a:latin typeface="Inter"/>
                <a:ea typeface="Inter"/>
                <a:cs typeface="Inter"/>
                <a:sym typeface="Inter"/>
              </a:defRPr>
            </a:lvl4pPr>
            <a:lvl5pPr lvl="4" algn="l" rtl="0">
              <a:buNone/>
              <a:defRPr sz="1000">
                <a:latin typeface="Inter"/>
                <a:ea typeface="Inter"/>
                <a:cs typeface="Inter"/>
                <a:sym typeface="Inter"/>
              </a:defRPr>
            </a:lvl5pPr>
            <a:lvl6pPr lvl="5" algn="l" rtl="0">
              <a:buNone/>
              <a:defRPr sz="1000">
                <a:latin typeface="Inter"/>
                <a:ea typeface="Inter"/>
                <a:cs typeface="Inter"/>
                <a:sym typeface="Inter"/>
              </a:defRPr>
            </a:lvl6pPr>
            <a:lvl7pPr lvl="6" algn="l" rtl="0">
              <a:buNone/>
              <a:defRPr sz="1000">
                <a:latin typeface="Inter"/>
                <a:ea typeface="Inter"/>
                <a:cs typeface="Inter"/>
                <a:sym typeface="Inter"/>
              </a:defRPr>
            </a:lvl7pPr>
            <a:lvl8pPr lvl="7" algn="l" rtl="0">
              <a:buNone/>
              <a:defRPr sz="1000">
                <a:latin typeface="Inter"/>
                <a:ea typeface="Inter"/>
                <a:cs typeface="Inter"/>
                <a:sym typeface="Inter"/>
              </a:defRPr>
            </a:lvl8pPr>
            <a:lvl9pPr lvl="8" algn="l" rtl="0">
              <a:buNone/>
              <a:defRPr sz="1000">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320" name="Google Shape;320;p43"/>
          <p:cNvSpPr txBox="1">
            <a:spLocks noGrp="1"/>
          </p:cNvSpPr>
          <p:nvPr>
            <p:ph type="subTitle" idx="2"/>
          </p:nvPr>
        </p:nvSpPr>
        <p:spPr>
          <a:xfrm>
            <a:off x="157941" y="639045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SzPts val="1000"/>
              <a:buNone/>
              <a:defRPr sz="1000"/>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21" name="Google Shape;321;p43"/>
          <p:cNvSpPr txBox="1"/>
          <p:nvPr/>
        </p:nvSpPr>
        <p:spPr>
          <a:xfrm>
            <a:off x="5302781" y="640050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latin typeface="Inter"/>
                <a:ea typeface="Inter"/>
                <a:cs typeface="Inter"/>
                <a:sym typeface="Inter"/>
              </a:rPr>
              <a:t>|</a:t>
            </a:r>
            <a:endParaRPr sz="1000" b="1">
              <a:latin typeface="Inter"/>
              <a:ea typeface="Inter"/>
              <a:cs typeface="Inter"/>
              <a:sym typeface="Inter"/>
            </a:endParaRPr>
          </a:p>
        </p:txBody>
      </p:sp>
      <p:sp>
        <p:nvSpPr>
          <p:cNvPr id="322" name="Google Shape;322;p43"/>
          <p:cNvSpPr txBox="1">
            <a:spLocks noGrp="1"/>
          </p:cNvSpPr>
          <p:nvPr>
            <p:ph type="subTitle" idx="3"/>
          </p:nvPr>
        </p:nvSpPr>
        <p:spPr>
          <a:xfrm>
            <a:off x="497680" y="1748500"/>
            <a:ext cx="5144840" cy="373500"/>
          </a:xfrm>
          <a:prstGeom prst="rect">
            <a:avLst/>
          </a:prstGeom>
        </p:spPr>
        <p:txBody>
          <a:bodyPr spcFirstLastPara="1" wrap="square" lIns="0" tIns="0" rIns="0" bIns="0" anchor="t" anchorCtr="0">
            <a:normAutofit/>
          </a:bodyPr>
          <a:lstStyle>
            <a:lvl1pPr lvl="0" rtl="0">
              <a:spcBef>
                <a:spcPts val="0"/>
              </a:spcBef>
              <a:spcAft>
                <a:spcPts val="0"/>
              </a:spcAft>
              <a:buSzPts val="2000"/>
              <a:buNone/>
              <a:defRPr sz="2000" b="1"/>
            </a:lvl1pPr>
            <a:lvl2pPr lvl="1" algn="ctr" rtl="0">
              <a:spcBef>
                <a:spcPts val="0"/>
              </a:spcBef>
              <a:spcAft>
                <a:spcPts val="0"/>
              </a:spcAft>
              <a:buSzPts val="1600"/>
              <a:buNone/>
              <a:defRPr b="1"/>
            </a:lvl2pPr>
            <a:lvl3pPr lvl="2" algn="ctr" rtl="0">
              <a:spcBef>
                <a:spcPts val="0"/>
              </a:spcBef>
              <a:spcAft>
                <a:spcPts val="0"/>
              </a:spcAft>
              <a:buSzPts val="1600"/>
              <a:buNone/>
              <a:defRPr b="1"/>
            </a:lvl3pPr>
            <a:lvl4pPr lvl="3" algn="ctr" rtl="0">
              <a:spcBef>
                <a:spcPts val="0"/>
              </a:spcBef>
              <a:spcAft>
                <a:spcPts val="0"/>
              </a:spcAft>
              <a:buSzPts val="1600"/>
              <a:buNone/>
              <a:defRPr b="1"/>
            </a:lvl4pPr>
            <a:lvl5pPr lvl="4" algn="ctr" rtl="0">
              <a:spcBef>
                <a:spcPts val="0"/>
              </a:spcBef>
              <a:spcAft>
                <a:spcPts val="0"/>
              </a:spcAft>
              <a:buSzPts val="1600"/>
              <a:buNone/>
              <a:defRPr b="1"/>
            </a:lvl5pPr>
            <a:lvl6pPr lvl="5" algn="ctr" rtl="0">
              <a:spcBef>
                <a:spcPts val="0"/>
              </a:spcBef>
              <a:spcAft>
                <a:spcPts val="0"/>
              </a:spcAft>
              <a:buSzPts val="1600"/>
              <a:buNone/>
              <a:defRPr b="1"/>
            </a:lvl6pPr>
            <a:lvl7pPr lvl="6" algn="ctr" rtl="0">
              <a:spcBef>
                <a:spcPts val="0"/>
              </a:spcBef>
              <a:spcAft>
                <a:spcPts val="0"/>
              </a:spcAft>
              <a:buSzPts val="1600"/>
              <a:buNone/>
              <a:defRPr b="1"/>
            </a:lvl7pPr>
            <a:lvl8pPr lvl="7" algn="ctr" rtl="0">
              <a:spcBef>
                <a:spcPts val="0"/>
              </a:spcBef>
              <a:spcAft>
                <a:spcPts val="0"/>
              </a:spcAft>
              <a:buSzPts val="1600"/>
              <a:buNone/>
              <a:defRPr b="1"/>
            </a:lvl8pPr>
            <a:lvl9pPr lvl="8" algn="ctr" rtl="0">
              <a:spcBef>
                <a:spcPts val="0"/>
              </a:spcBef>
              <a:spcAft>
                <a:spcPts val="0"/>
              </a:spcAft>
              <a:buSzPts val="1600"/>
              <a:buNone/>
              <a:defRPr b="1"/>
            </a:lvl9pPr>
          </a:lstStyle>
          <a:p>
            <a:endParaRPr/>
          </a:p>
        </p:txBody>
      </p:sp>
      <p:sp>
        <p:nvSpPr>
          <p:cNvPr id="323" name="Google Shape;323;p43"/>
          <p:cNvSpPr txBox="1">
            <a:spLocks noGrp="1"/>
          </p:cNvSpPr>
          <p:nvPr>
            <p:ph type="subTitle" idx="4"/>
          </p:nvPr>
        </p:nvSpPr>
        <p:spPr>
          <a:xfrm rot="5400000">
            <a:off x="2653524" y="3384889"/>
            <a:ext cx="6858000" cy="88223"/>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
        <p:nvSpPr>
          <p:cNvPr id="324" name="Google Shape;324;p43"/>
          <p:cNvSpPr txBox="1">
            <a:spLocks noGrp="1"/>
          </p:cNvSpPr>
          <p:nvPr>
            <p:ph type="subTitle" idx="5"/>
          </p:nvPr>
        </p:nvSpPr>
        <p:spPr>
          <a:xfrm>
            <a:off x="-13564" y="6354725"/>
            <a:ext cx="6140199" cy="88200"/>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Tree>
    <p:extLst>
      <p:ext uri="{BB962C8B-B14F-4D97-AF65-F5344CB8AC3E}">
        <p14:creationId xmlns:p14="http://schemas.microsoft.com/office/powerpoint/2010/main" val="2597479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ustom Layout 2 1 1 1 1">
  <p:cSld name="Custom Layout 2 1 1 1 1">
    <p:spTree>
      <p:nvGrpSpPr>
        <p:cNvPr id="1" name="Shape 325"/>
        <p:cNvGrpSpPr/>
        <p:nvPr/>
      </p:nvGrpSpPr>
      <p:grpSpPr>
        <a:xfrm>
          <a:off x="0" y="0"/>
          <a:ext cx="0" cy="0"/>
          <a:chOff x="0" y="0"/>
          <a:chExt cx="0" cy="0"/>
        </a:xfrm>
      </p:grpSpPr>
      <p:sp>
        <p:nvSpPr>
          <p:cNvPr id="326" name="Google Shape;326;p44"/>
          <p:cNvSpPr txBox="1">
            <a:spLocks noGrp="1"/>
          </p:cNvSpPr>
          <p:nvPr>
            <p:ph type="title"/>
          </p:nvPr>
        </p:nvSpPr>
        <p:spPr>
          <a:xfrm>
            <a:off x="497682" y="740800"/>
            <a:ext cx="5144840" cy="1007700"/>
          </a:xfrm>
          <a:prstGeom prst="rect">
            <a:avLst/>
          </a:prstGeom>
        </p:spPr>
        <p:txBody>
          <a:bodyPr spcFirstLastPara="1" wrap="square" lIns="0" tIns="0" rIns="0" bIns="0" anchor="b"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327" name="Google Shape;327;p44"/>
          <p:cNvSpPr txBox="1">
            <a:spLocks noGrp="1"/>
          </p:cNvSpPr>
          <p:nvPr>
            <p:ph type="body" idx="1"/>
          </p:nvPr>
        </p:nvSpPr>
        <p:spPr>
          <a:xfrm>
            <a:off x="497680" y="2405750"/>
            <a:ext cx="5144840" cy="36864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28" name="Google Shape;328;p44"/>
          <p:cNvSpPr txBox="1">
            <a:spLocks noGrp="1"/>
          </p:cNvSpPr>
          <p:nvPr>
            <p:ph type="sldNum" idx="12"/>
          </p:nvPr>
        </p:nvSpPr>
        <p:spPr>
          <a:xfrm>
            <a:off x="5693412" y="6390450"/>
            <a:ext cx="399704" cy="524700"/>
          </a:xfrm>
          <a:prstGeom prst="rect">
            <a:avLst/>
          </a:prstGeom>
          <a:noFill/>
          <a:ln>
            <a:noFill/>
          </a:ln>
        </p:spPr>
        <p:txBody>
          <a:bodyPr spcFirstLastPara="1" wrap="square" lIns="0" tIns="0" rIns="0" bIns="0" anchor="ctr" anchorCtr="0">
            <a:noAutofit/>
          </a:bodyPr>
          <a:lstStyle>
            <a:lvl1pPr lvl="0" algn="l" rtl="0">
              <a:buNone/>
              <a:defRPr sz="1000">
                <a:latin typeface="Inter"/>
                <a:ea typeface="Inter"/>
                <a:cs typeface="Inter"/>
                <a:sym typeface="Inter"/>
              </a:defRPr>
            </a:lvl1pPr>
            <a:lvl2pPr lvl="1" algn="l" rtl="0">
              <a:buNone/>
              <a:defRPr sz="1000">
                <a:latin typeface="Inter"/>
                <a:ea typeface="Inter"/>
                <a:cs typeface="Inter"/>
                <a:sym typeface="Inter"/>
              </a:defRPr>
            </a:lvl2pPr>
            <a:lvl3pPr lvl="2" algn="l" rtl="0">
              <a:buNone/>
              <a:defRPr sz="1000">
                <a:latin typeface="Inter"/>
                <a:ea typeface="Inter"/>
                <a:cs typeface="Inter"/>
                <a:sym typeface="Inter"/>
              </a:defRPr>
            </a:lvl3pPr>
            <a:lvl4pPr lvl="3" algn="l" rtl="0">
              <a:buNone/>
              <a:defRPr sz="1000">
                <a:latin typeface="Inter"/>
                <a:ea typeface="Inter"/>
                <a:cs typeface="Inter"/>
                <a:sym typeface="Inter"/>
              </a:defRPr>
            </a:lvl4pPr>
            <a:lvl5pPr lvl="4" algn="l" rtl="0">
              <a:buNone/>
              <a:defRPr sz="1000">
                <a:latin typeface="Inter"/>
                <a:ea typeface="Inter"/>
                <a:cs typeface="Inter"/>
                <a:sym typeface="Inter"/>
              </a:defRPr>
            </a:lvl5pPr>
            <a:lvl6pPr lvl="5" algn="l" rtl="0">
              <a:buNone/>
              <a:defRPr sz="1000">
                <a:latin typeface="Inter"/>
                <a:ea typeface="Inter"/>
                <a:cs typeface="Inter"/>
                <a:sym typeface="Inter"/>
              </a:defRPr>
            </a:lvl6pPr>
            <a:lvl7pPr lvl="6" algn="l" rtl="0">
              <a:buNone/>
              <a:defRPr sz="1000">
                <a:latin typeface="Inter"/>
                <a:ea typeface="Inter"/>
                <a:cs typeface="Inter"/>
                <a:sym typeface="Inter"/>
              </a:defRPr>
            </a:lvl7pPr>
            <a:lvl8pPr lvl="7" algn="l" rtl="0">
              <a:buNone/>
              <a:defRPr sz="1000">
                <a:latin typeface="Inter"/>
                <a:ea typeface="Inter"/>
                <a:cs typeface="Inter"/>
                <a:sym typeface="Inter"/>
              </a:defRPr>
            </a:lvl8pPr>
            <a:lvl9pPr lvl="8" algn="l" rtl="0">
              <a:buNone/>
              <a:defRPr sz="1000">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329" name="Google Shape;329;p44"/>
          <p:cNvSpPr txBox="1">
            <a:spLocks noGrp="1"/>
          </p:cNvSpPr>
          <p:nvPr>
            <p:ph type="subTitle" idx="2"/>
          </p:nvPr>
        </p:nvSpPr>
        <p:spPr>
          <a:xfrm>
            <a:off x="157941" y="639045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SzPts val="1000"/>
              <a:buNone/>
              <a:defRPr sz="1000"/>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30" name="Google Shape;330;p44"/>
          <p:cNvSpPr txBox="1"/>
          <p:nvPr/>
        </p:nvSpPr>
        <p:spPr>
          <a:xfrm>
            <a:off x="5302781" y="640050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latin typeface="Inter"/>
                <a:ea typeface="Inter"/>
                <a:cs typeface="Inter"/>
                <a:sym typeface="Inter"/>
              </a:rPr>
              <a:t>|</a:t>
            </a:r>
            <a:endParaRPr sz="1000" b="1">
              <a:latin typeface="Inter"/>
              <a:ea typeface="Inter"/>
              <a:cs typeface="Inter"/>
              <a:sym typeface="Inter"/>
            </a:endParaRPr>
          </a:p>
        </p:txBody>
      </p:sp>
      <p:sp>
        <p:nvSpPr>
          <p:cNvPr id="331" name="Google Shape;331;p44"/>
          <p:cNvSpPr txBox="1">
            <a:spLocks noGrp="1"/>
          </p:cNvSpPr>
          <p:nvPr>
            <p:ph type="subTitle" idx="3"/>
          </p:nvPr>
        </p:nvSpPr>
        <p:spPr>
          <a:xfrm>
            <a:off x="497680" y="1748500"/>
            <a:ext cx="5144840" cy="373500"/>
          </a:xfrm>
          <a:prstGeom prst="rect">
            <a:avLst/>
          </a:prstGeom>
        </p:spPr>
        <p:txBody>
          <a:bodyPr spcFirstLastPara="1" wrap="square" lIns="0" tIns="0" rIns="0" bIns="0" anchor="t" anchorCtr="0">
            <a:normAutofit/>
          </a:bodyPr>
          <a:lstStyle>
            <a:lvl1pPr lvl="0" rtl="0">
              <a:spcBef>
                <a:spcPts val="0"/>
              </a:spcBef>
              <a:spcAft>
                <a:spcPts val="0"/>
              </a:spcAft>
              <a:buSzPts val="2000"/>
              <a:buNone/>
              <a:defRPr sz="2000" b="1"/>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pic>
        <p:nvPicPr>
          <p:cNvPr id="332" name="Google Shape;332;p44"/>
          <p:cNvPicPr preferRelativeResize="0"/>
          <p:nvPr/>
        </p:nvPicPr>
        <p:blipFill rotWithShape="1">
          <a:blip r:embed="rId2">
            <a:alphaModFix/>
          </a:blip>
          <a:srcRect l="25012" r="25012"/>
          <a:stretch/>
        </p:blipFill>
        <p:spPr>
          <a:xfrm>
            <a:off x="6121544" y="1"/>
            <a:ext cx="6093135" cy="6859749"/>
          </a:xfrm>
          <a:prstGeom prst="rect">
            <a:avLst/>
          </a:prstGeom>
          <a:noFill/>
          <a:ln>
            <a:noFill/>
          </a:ln>
        </p:spPr>
      </p:pic>
      <p:sp>
        <p:nvSpPr>
          <p:cNvPr id="333" name="Google Shape;333;p44"/>
          <p:cNvSpPr txBox="1">
            <a:spLocks noGrp="1"/>
          </p:cNvSpPr>
          <p:nvPr>
            <p:ph type="subTitle" idx="4"/>
          </p:nvPr>
        </p:nvSpPr>
        <p:spPr>
          <a:xfrm>
            <a:off x="-25" y="397800"/>
            <a:ext cx="12192175" cy="88200"/>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
        <p:nvSpPr>
          <p:cNvPr id="334" name="Google Shape;334;p44"/>
          <p:cNvSpPr txBox="1">
            <a:spLocks noGrp="1"/>
          </p:cNvSpPr>
          <p:nvPr>
            <p:ph type="subTitle" idx="5"/>
          </p:nvPr>
        </p:nvSpPr>
        <p:spPr>
          <a:xfrm>
            <a:off x="-25" y="6354725"/>
            <a:ext cx="12192175" cy="88200"/>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Tree>
    <p:extLst>
      <p:ext uri="{BB962C8B-B14F-4D97-AF65-F5344CB8AC3E}">
        <p14:creationId xmlns:p14="http://schemas.microsoft.com/office/powerpoint/2010/main" val="21616772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5"/>
        <p:cNvGrpSpPr/>
        <p:nvPr/>
      </p:nvGrpSpPr>
      <p:grpSpPr>
        <a:xfrm>
          <a:off x="0" y="0"/>
          <a:ext cx="0" cy="0"/>
          <a:chOff x="0" y="0"/>
          <a:chExt cx="0" cy="0"/>
        </a:xfrm>
      </p:grpSpPr>
      <p:sp>
        <p:nvSpPr>
          <p:cNvPr id="336" name="Google Shape;336;p45"/>
          <p:cNvSpPr txBox="1">
            <a:spLocks noGrp="1"/>
          </p:cNvSpPr>
          <p:nvPr>
            <p:ph type="title"/>
          </p:nvPr>
        </p:nvSpPr>
        <p:spPr>
          <a:xfrm>
            <a:off x="653673" y="600200"/>
            <a:ext cx="8490411" cy="5454300"/>
          </a:xfrm>
          <a:prstGeom prst="rect">
            <a:avLst/>
          </a:prstGeom>
        </p:spPr>
        <p:txBody>
          <a:bodyPr spcFirstLastPara="1" wrap="square" lIns="0" tIns="0" rIns="0" bIns="0" anchor="ctr" anchorCtr="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337" name="Google Shape;337;p45"/>
          <p:cNvSpPr txBox="1">
            <a:spLocks noGrp="1"/>
          </p:cNvSpPr>
          <p:nvPr>
            <p:ph type="sldNum" idx="12"/>
          </p:nvPr>
        </p:nvSpPr>
        <p:spPr>
          <a:xfrm>
            <a:off x="11628582" y="6333300"/>
            <a:ext cx="399704" cy="524700"/>
          </a:xfrm>
          <a:prstGeom prst="rect">
            <a:avLst/>
          </a:prstGeom>
          <a:noFill/>
          <a:ln>
            <a:noFill/>
          </a:ln>
        </p:spPr>
        <p:txBody>
          <a:bodyPr spcFirstLastPara="1" wrap="square" lIns="0" tIns="0" rIns="0" bIns="0" anchor="ctr" anchorCtr="0">
            <a:noAutofit/>
          </a:bodyPr>
          <a:lstStyle>
            <a:lvl1pPr lvl="0" algn="l" rtl="0">
              <a:buNone/>
              <a:defRPr sz="1000">
                <a:latin typeface="Inter"/>
                <a:ea typeface="Inter"/>
                <a:cs typeface="Inter"/>
                <a:sym typeface="Inter"/>
              </a:defRPr>
            </a:lvl1pPr>
            <a:lvl2pPr lvl="1" algn="l" rtl="0">
              <a:buNone/>
              <a:defRPr sz="1000">
                <a:latin typeface="Inter"/>
                <a:ea typeface="Inter"/>
                <a:cs typeface="Inter"/>
                <a:sym typeface="Inter"/>
              </a:defRPr>
            </a:lvl2pPr>
            <a:lvl3pPr lvl="2" algn="l" rtl="0">
              <a:buNone/>
              <a:defRPr sz="1000">
                <a:latin typeface="Inter"/>
                <a:ea typeface="Inter"/>
                <a:cs typeface="Inter"/>
                <a:sym typeface="Inter"/>
              </a:defRPr>
            </a:lvl3pPr>
            <a:lvl4pPr lvl="3" algn="l" rtl="0">
              <a:buNone/>
              <a:defRPr sz="1000">
                <a:latin typeface="Inter"/>
                <a:ea typeface="Inter"/>
                <a:cs typeface="Inter"/>
                <a:sym typeface="Inter"/>
              </a:defRPr>
            </a:lvl4pPr>
            <a:lvl5pPr lvl="4" algn="l" rtl="0">
              <a:buNone/>
              <a:defRPr sz="1000">
                <a:latin typeface="Inter"/>
                <a:ea typeface="Inter"/>
                <a:cs typeface="Inter"/>
                <a:sym typeface="Inter"/>
              </a:defRPr>
            </a:lvl5pPr>
            <a:lvl6pPr lvl="5" algn="l" rtl="0">
              <a:buNone/>
              <a:defRPr sz="1000">
                <a:latin typeface="Inter"/>
                <a:ea typeface="Inter"/>
                <a:cs typeface="Inter"/>
                <a:sym typeface="Inter"/>
              </a:defRPr>
            </a:lvl6pPr>
            <a:lvl7pPr lvl="6" algn="l" rtl="0">
              <a:buNone/>
              <a:defRPr sz="1000">
                <a:latin typeface="Inter"/>
                <a:ea typeface="Inter"/>
                <a:cs typeface="Inter"/>
                <a:sym typeface="Inter"/>
              </a:defRPr>
            </a:lvl7pPr>
            <a:lvl8pPr lvl="7" algn="l" rtl="0">
              <a:buNone/>
              <a:defRPr sz="1000">
                <a:latin typeface="Inter"/>
                <a:ea typeface="Inter"/>
                <a:cs typeface="Inter"/>
                <a:sym typeface="Inter"/>
              </a:defRPr>
            </a:lvl8pPr>
            <a:lvl9pPr lvl="8" algn="l" rtl="0">
              <a:buNone/>
              <a:defRPr sz="1000">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338" name="Google Shape;338;p45"/>
          <p:cNvSpPr txBox="1">
            <a:spLocks noGrp="1"/>
          </p:cNvSpPr>
          <p:nvPr>
            <p:ph type="subTitle" idx="1"/>
          </p:nvPr>
        </p:nvSpPr>
        <p:spPr>
          <a:xfrm>
            <a:off x="6093112" y="633330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SzPts val="1000"/>
              <a:buNone/>
              <a:defRPr sz="1000"/>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39" name="Google Shape;339;p45"/>
          <p:cNvSpPr txBox="1"/>
          <p:nvPr/>
        </p:nvSpPr>
        <p:spPr>
          <a:xfrm>
            <a:off x="11237952" y="634335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latin typeface="Inter"/>
                <a:ea typeface="Inter"/>
                <a:cs typeface="Inter"/>
                <a:sym typeface="Inter"/>
              </a:rPr>
              <a:t>|</a:t>
            </a:r>
            <a:endParaRPr sz="1000" b="1">
              <a:latin typeface="Inter"/>
              <a:ea typeface="Inter"/>
              <a:cs typeface="Inter"/>
              <a:sym typeface="Inter"/>
            </a:endParaRPr>
          </a:p>
        </p:txBody>
      </p:sp>
    </p:spTree>
    <p:extLst>
      <p:ext uri="{BB962C8B-B14F-4D97-AF65-F5344CB8AC3E}">
        <p14:creationId xmlns:p14="http://schemas.microsoft.com/office/powerpoint/2010/main" val="1744470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16" descr="Students.jpg"/>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9" name="TextBox 8"/>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0" name="Picture 9" descr="A picture containing drawing&#10;&#10;Description automatically generated">
            <a:extLst>
              <a:ext uri="{FF2B5EF4-FFF2-40B4-BE49-F238E27FC236}">
                <a16:creationId xmlns:a16="http://schemas.microsoft.com/office/drawing/2014/main" id="{AD8B593B-5C78-4CBD-9F38-16959FD79D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Tree>
    <p:extLst>
      <p:ext uri="{BB962C8B-B14F-4D97-AF65-F5344CB8AC3E}">
        <p14:creationId xmlns:p14="http://schemas.microsoft.com/office/powerpoint/2010/main" val="22974152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0"/>
        <p:cNvGrpSpPr/>
        <p:nvPr/>
      </p:nvGrpSpPr>
      <p:grpSpPr>
        <a:xfrm>
          <a:off x="0" y="0"/>
          <a:ext cx="0" cy="0"/>
          <a:chOff x="0" y="0"/>
          <a:chExt cx="0" cy="0"/>
        </a:xfrm>
      </p:grpSpPr>
      <p:sp>
        <p:nvSpPr>
          <p:cNvPr id="341" name="Google Shape;341;p46"/>
          <p:cNvSpPr txBox="1">
            <a:spLocks noGrp="1"/>
          </p:cNvSpPr>
          <p:nvPr>
            <p:ph type="title" hasCustomPrompt="1"/>
          </p:nvPr>
        </p:nvSpPr>
        <p:spPr>
          <a:xfrm>
            <a:off x="415604" y="1474833"/>
            <a:ext cx="11360959" cy="2618100"/>
          </a:xfrm>
          <a:prstGeom prst="rect">
            <a:avLst/>
          </a:prstGeom>
        </p:spPr>
        <p:txBody>
          <a:bodyPr spcFirstLastPara="1" wrap="square" lIns="0" tIns="0" rIns="0" bIns="0" anchor="b" anchorCtr="0">
            <a:normAutofit/>
          </a:bodyPr>
          <a:lstStyle>
            <a:lvl1pPr lvl="0" algn="ctr" rtl="0">
              <a:spcBef>
                <a:spcPts val="0"/>
              </a:spcBef>
              <a:spcAft>
                <a:spcPts val="0"/>
              </a:spcAft>
              <a:buSzPts val="16000"/>
              <a:buNone/>
              <a:defRPr sz="16000"/>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342" name="Google Shape;342;p46"/>
          <p:cNvSpPr txBox="1">
            <a:spLocks noGrp="1"/>
          </p:cNvSpPr>
          <p:nvPr>
            <p:ph type="sldNum" idx="12"/>
          </p:nvPr>
        </p:nvSpPr>
        <p:spPr>
          <a:xfrm>
            <a:off x="11628582" y="6333300"/>
            <a:ext cx="399704" cy="524700"/>
          </a:xfrm>
          <a:prstGeom prst="rect">
            <a:avLst/>
          </a:prstGeom>
          <a:noFill/>
          <a:ln>
            <a:noFill/>
          </a:ln>
        </p:spPr>
        <p:txBody>
          <a:bodyPr spcFirstLastPara="1" wrap="square" lIns="0" tIns="0" rIns="0" bIns="0" anchor="ctr" anchorCtr="0">
            <a:noAutofit/>
          </a:bodyPr>
          <a:lstStyle>
            <a:lvl1pPr lvl="0" algn="l" rtl="0">
              <a:buNone/>
              <a:defRPr sz="1000">
                <a:latin typeface="Inter"/>
                <a:ea typeface="Inter"/>
                <a:cs typeface="Inter"/>
                <a:sym typeface="Inter"/>
              </a:defRPr>
            </a:lvl1pPr>
            <a:lvl2pPr lvl="1" algn="l" rtl="0">
              <a:buNone/>
              <a:defRPr sz="1000">
                <a:latin typeface="Inter"/>
                <a:ea typeface="Inter"/>
                <a:cs typeface="Inter"/>
                <a:sym typeface="Inter"/>
              </a:defRPr>
            </a:lvl2pPr>
            <a:lvl3pPr lvl="2" algn="l" rtl="0">
              <a:buNone/>
              <a:defRPr sz="1000">
                <a:latin typeface="Inter"/>
                <a:ea typeface="Inter"/>
                <a:cs typeface="Inter"/>
                <a:sym typeface="Inter"/>
              </a:defRPr>
            </a:lvl3pPr>
            <a:lvl4pPr lvl="3" algn="l" rtl="0">
              <a:buNone/>
              <a:defRPr sz="1000">
                <a:latin typeface="Inter"/>
                <a:ea typeface="Inter"/>
                <a:cs typeface="Inter"/>
                <a:sym typeface="Inter"/>
              </a:defRPr>
            </a:lvl4pPr>
            <a:lvl5pPr lvl="4" algn="l" rtl="0">
              <a:buNone/>
              <a:defRPr sz="1000">
                <a:latin typeface="Inter"/>
                <a:ea typeface="Inter"/>
                <a:cs typeface="Inter"/>
                <a:sym typeface="Inter"/>
              </a:defRPr>
            </a:lvl5pPr>
            <a:lvl6pPr lvl="5" algn="l" rtl="0">
              <a:buNone/>
              <a:defRPr sz="1000">
                <a:latin typeface="Inter"/>
                <a:ea typeface="Inter"/>
                <a:cs typeface="Inter"/>
                <a:sym typeface="Inter"/>
              </a:defRPr>
            </a:lvl6pPr>
            <a:lvl7pPr lvl="6" algn="l" rtl="0">
              <a:buNone/>
              <a:defRPr sz="1000">
                <a:latin typeface="Inter"/>
                <a:ea typeface="Inter"/>
                <a:cs typeface="Inter"/>
                <a:sym typeface="Inter"/>
              </a:defRPr>
            </a:lvl7pPr>
            <a:lvl8pPr lvl="7" algn="l" rtl="0">
              <a:buNone/>
              <a:defRPr sz="1000">
                <a:latin typeface="Inter"/>
                <a:ea typeface="Inter"/>
                <a:cs typeface="Inter"/>
                <a:sym typeface="Inter"/>
              </a:defRPr>
            </a:lvl8pPr>
            <a:lvl9pPr lvl="8" algn="l" rtl="0">
              <a:buNone/>
              <a:defRPr sz="1000">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343" name="Google Shape;343;p46"/>
          <p:cNvSpPr txBox="1">
            <a:spLocks noGrp="1"/>
          </p:cNvSpPr>
          <p:nvPr>
            <p:ph type="subTitle" idx="1"/>
          </p:nvPr>
        </p:nvSpPr>
        <p:spPr>
          <a:xfrm>
            <a:off x="6093112" y="633330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SzPts val="1000"/>
              <a:buNone/>
              <a:defRPr sz="1000"/>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4" name="Google Shape;344;p46"/>
          <p:cNvSpPr txBox="1"/>
          <p:nvPr/>
        </p:nvSpPr>
        <p:spPr>
          <a:xfrm>
            <a:off x="11237952" y="634335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latin typeface="Inter"/>
                <a:ea typeface="Inter"/>
                <a:cs typeface="Inter"/>
                <a:sym typeface="Inter"/>
              </a:rPr>
              <a:t>|</a:t>
            </a:r>
            <a:endParaRPr sz="1000" b="1">
              <a:latin typeface="Inter"/>
              <a:ea typeface="Inter"/>
              <a:cs typeface="Inter"/>
              <a:sym typeface="Inter"/>
            </a:endParaRPr>
          </a:p>
        </p:txBody>
      </p:sp>
      <p:sp>
        <p:nvSpPr>
          <p:cNvPr id="345" name="Google Shape;345;p46"/>
          <p:cNvSpPr txBox="1">
            <a:spLocks noGrp="1"/>
          </p:cNvSpPr>
          <p:nvPr>
            <p:ph type="subTitle" idx="2"/>
          </p:nvPr>
        </p:nvSpPr>
        <p:spPr>
          <a:xfrm>
            <a:off x="1173356" y="4296150"/>
            <a:ext cx="9845564" cy="2297700"/>
          </a:xfrm>
          <a:prstGeom prst="rect">
            <a:avLst/>
          </a:prstGeom>
        </p:spPr>
        <p:txBody>
          <a:bodyPr spcFirstLastPara="1" wrap="square" lIns="0" tIns="0" rIns="0" bIns="0" anchor="t" anchorCtr="0">
            <a:normAutofit/>
          </a:bodyPr>
          <a:lstStyle>
            <a:lvl1pPr lvl="0" algn="ctr" rtl="0">
              <a:spcBef>
                <a:spcPts val="0"/>
              </a:spcBef>
              <a:spcAft>
                <a:spcPts val="0"/>
              </a:spcAft>
              <a:buSzPts val="2000"/>
              <a:buNone/>
              <a:defRPr sz="2000" b="1"/>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10898202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6"/>
        <p:cNvGrpSpPr/>
        <p:nvPr/>
      </p:nvGrpSpPr>
      <p:grpSpPr>
        <a:xfrm>
          <a:off x="0" y="0"/>
          <a:ext cx="0" cy="0"/>
          <a:chOff x="0" y="0"/>
          <a:chExt cx="0" cy="0"/>
        </a:xfrm>
      </p:grpSpPr>
      <p:sp>
        <p:nvSpPr>
          <p:cNvPr id="347" name="Google Shape;347;p47"/>
          <p:cNvSpPr txBox="1">
            <a:spLocks noGrp="1"/>
          </p:cNvSpPr>
          <p:nvPr>
            <p:ph type="sldNum" idx="12"/>
          </p:nvPr>
        </p:nvSpPr>
        <p:spPr>
          <a:xfrm>
            <a:off x="11628582" y="6333300"/>
            <a:ext cx="399704" cy="524700"/>
          </a:xfrm>
          <a:prstGeom prst="rect">
            <a:avLst/>
          </a:prstGeom>
          <a:noFill/>
          <a:ln>
            <a:noFill/>
          </a:ln>
        </p:spPr>
        <p:txBody>
          <a:bodyPr spcFirstLastPara="1" wrap="square" lIns="0" tIns="0" rIns="0" bIns="0" anchor="ctr" anchorCtr="0">
            <a:noAutofit/>
          </a:bodyPr>
          <a:lstStyle>
            <a:lvl1pPr lvl="0" algn="l" rtl="0">
              <a:buNone/>
              <a:defRPr sz="1000">
                <a:latin typeface="Inter"/>
                <a:ea typeface="Inter"/>
                <a:cs typeface="Inter"/>
                <a:sym typeface="Inter"/>
              </a:defRPr>
            </a:lvl1pPr>
            <a:lvl2pPr lvl="1" algn="l" rtl="0">
              <a:buNone/>
              <a:defRPr sz="1000">
                <a:latin typeface="Inter"/>
                <a:ea typeface="Inter"/>
                <a:cs typeface="Inter"/>
                <a:sym typeface="Inter"/>
              </a:defRPr>
            </a:lvl2pPr>
            <a:lvl3pPr lvl="2" algn="l" rtl="0">
              <a:buNone/>
              <a:defRPr sz="1000">
                <a:latin typeface="Inter"/>
                <a:ea typeface="Inter"/>
                <a:cs typeface="Inter"/>
                <a:sym typeface="Inter"/>
              </a:defRPr>
            </a:lvl3pPr>
            <a:lvl4pPr lvl="3" algn="l" rtl="0">
              <a:buNone/>
              <a:defRPr sz="1000">
                <a:latin typeface="Inter"/>
                <a:ea typeface="Inter"/>
                <a:cs typeface="Inter"/>
                <a:sym typeface="Inter"/>
              </a:defRPr>
            </a:lvl4pPr>
            <a:lvl5pPr lvl="4" algn="l" rtl="0">
              <a:buNone/>
              <a:defRPr sz="1000">
                <a:latin typeface="Inter"/>
                <a:ea typeface="Inter"/>
                <a:cs typeface="Inter"/>
                <a:sym typeface="Inter"/>
              </a:defRPr>
            </a:lvl5pPr>
            <a:lvl6pPr lvl="5" algn="l" rtl="0">
              <a:buNone/>
              <a:defRPr sz="1000">
                <a:latin typeface="Inter"/>
                <a:ea typeface="Inter"/>
                <a:cs typeface="Inter"/>
                <a:sym typeface="Inter"/>
              </a:defRPr>
            </a:lvl6pPr>
            <a:lvl7pPr lvl="6" algn="l" rtl="0">
              <a:buNone/>
              <a:defRPr sz="1000">
                <a:latin typeface="Inter"/>
                <a:ea typeface="Inter"/>
                <a:cs typeface="Inter"/>
                <a:sym typeface="Inter"/>
              </a:defRPr>
            </a:lvl7pPr>
            <a:lvl8pPr lvl="7" algn="l" rtl="0">
              <a:buNone/>
              <a:defRPr sz="1000">
                <a:latin typeface="Inter"/>
                <a:ea typeface="Inter"/>
                <a:cs typeface="Inter"/>
                <a:sym typeface="Inter"/>
              </a:defRPr>
            </a:lvl8pPr>
            <a:lvl9pPr lvl="8" algn="l" rtl="0">
              <a:buNone/>
              <a:defRPr sz="1000">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348" name="Google Shape;348;p47"/>
          <p:cNvSpPr txBox="1">
            <a:spLocks noGrp="1"/>
          </p:cNvSpPr>
          <p:nvPr>
            <p:ph type="subTitle" idx="1"/>
          </p:nvPr>
        </p:nvSpPr>
        <p:spPr>
          <a:xfrm>
            <a:off x="6093112" y="633330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SzPts val="1000"/>
              <a:buNone/>
              <a:defRPr sz="1000"/>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9" name="Google Shape;349;p47"/>
          <p:cNvSpPr txBox="1"/>
          <p:nvPr/>
        </p:nvSpPr>
        <p:spPr>
          <a:xfrm>
            <a:off x="11237952" y="634335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latin typeface="Inter"/>
                <a:ea typeface="Inter"/>
                <a:cs typeface="Inter"/>
                <a:sym typeface="Inter"/>
              </a:rPr>
              <a:t>|</a:t>
            </a:r>
            <a:endParaRPr sz="1000" b="1">
              <a:latin typeface="Inter"/>
              <a:ea typeface="Inter"/>
              <a:cs typeface="Inter"/>
              <a:sym typeface="Inter"/>
            </a:endParaRPr>
          </a:p>
        </p:txBody>
      </p:sp>
    </p:spTree>
    <p:extLst>
      <p:ext uri="{BB962C8B-B14F-4D97-AF65-F5344CB8AC3E}">
        <p14:creationId xmlns:p14="http://schemas.microsoft.com/office/powerpoint/2010/main" val="38891340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350"/>
        <p:cNvGrpSpPr/>
        <p:nvPr/>
      </p:nvGrpSpPr>
      <p:grpSpPr>
        <a:xfrm>
          <a:off x="0" y="0"/>
          <a:ext cx="0" cy="0"/>
          <a:chOff x="0" y="0"/>
          <a:chExt cx="0" cy="0"/>
        </a:xfrm>
      </p:grpSpPr>
      <p:sp>
        <p:nvSpPr>
          <p:cNvPr id="351" name="Google Shape;351;p48"/>
          <p:cNvSpPr txBox="1">
            <a:spLocks noGrp="1"/>
          </p:cNvSpPr>
          <p:nvPr>
            <p:ph type="sldNum" idx="12"/>
          </p:nvPr>
        </p:nvSpPr>
        <p:spPr>
          <a:xfrm>
            <a:off x="11628582" y="6333300"/>
            <a:ext cx="399704" cy="524700"/>
          </a:xfrm>
          <a:prstGeom prst="rect">
            <a:avLst/>
          </a:prstGeom>
          <a:noFill/>
          <a:ln>
            <a:noFill/>
          </a:ln>
        </p:spPr>
        <p:txBody>
          <a:bodyPr spcFirstLastPara="1" wrap="square" lIns="0" tIns="0" rIns="0" bIns="0" anchor="ctr" anchorCtr="0">
            <a:noAutofit/>
          </a:bodyPr>
          <a:lstStyle>
            <a:lvl1pPr lvl="0" algn="l" rtl="0">
              <a:buNone/>
              <a:defRPr sz="1000">
                <a:latin typeface="Inter"/>
                <a:ea typeface="Inter"/>
                <a:cs typeface="Inter"/>
                <a:sym typeface="Inter"/>
              </a:defRPr>
            </a:lvl1pPr>
            <a:lvl2pPr lvl="1" algn="l" rtl="0">
              <a:buNone/>
              <a:defRPr sz="1000">
                <a:latin typeface="Inter"/>
                <a:ea typeface="Inter"/>
                <a:cs typeface="Inter"/>
                <a:sym typeface="Inter"/>
              </a:defRPr>
            </a:lvl2pPr>
            <a:lvl3pPr lvl="2" algn="l" rtl="0">
              <a:buNone/>
              <a:defRPr sz="1000">
                <a:latin typeface="Inter"/>
                <a:ea typeface="Inter"/>
                <a:cs typeface="Inter"/>
                <a:sym typeface="Inter"/>
              </a:defRPr>
            </a:lvl3pPr>
            <a:lvl4pPr lvl="3" algn="l" rtl="0">
              <a:buNone/>
              <a:defRPr sz="1000">
                <a:latin typeface="Inter"/>
                <a:ea typeface="Inter"/>
                <a:cs typeface="Inter"/>
                <a:sym typeface="Inter"/>
              </a:defRPr>
            </a:lvl4pPr>
            <a:lvl5pPr lvl="4" algn="l" rtl="0">
              <a:buNone/>
              <a:defRPr sz="1000">
                <a:latin typeface="Inter"/>
                <a:ea typeface="Inter"/>
                <a:cs typeface="Inter"/>
                <a:sym typeface="Inter"/>
              </a:defRPr>
            </a:lvl5pPr>
            <a:lvl6pPr lvl="5" algn="l" rtl="0">
              <a:buNone/>
              <a:defRPr sz="1000">
                <a:latin typeface="Inter"/>
                <a:ea typeface="Inter"/>
                <a:cs typeface="Inter"/>
                <a:sym typeface="Inter"/>
              </a:defRPr>
            </a:lvl6pPr>
            <a:lvl7pPr lvl="6" algn="l" rtl="0">
              <a:buNone/>
              <a:defRPr sz="1000">
                <a:latin typeface="Inter"/>
                <a:ea typeface="Inter"/>
                <a:cs typeface="Inter"/>
                <a:sym typeface="Inter"/>
              </a:defRPr>
            </a:lvl7pPr>
            <a:lvl8pPr lvl="7" algn="l" rtl="0">
              <a:buNone/>
              <a:defRPr sz="1000">
                <a:latin typeface="Inter"/>
                <a:ea typeface="Inter"/>
                <a:cs typeface="Inter"/>
                <a:sym typeface="Inter"/>
              </a:defRPr>
            </a:lvl8pPr>
            <a:lvl9pPr lvl="8" algn="l" rtl="0">
              <a:buNone/>
              <a:defRPr sz="1000">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352" name="Google Shape;352;p48"/>
          <p:cNvSpPr txBox="1">
            <a:spLocks noGrp="1"/>
          </p:cNvSpPr>
          <p:nvPr>
            <p:ph type="subTitle" idx="1"/>
          </p:nvPr>
        </p:nvSpPr>
        <p:spPr>
          <a:xfrm>
            <a:off x="6093112" y="633330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SzPts val="1000"/>
              <a:buNone/>
              <a:defRPr sz="1000"/>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3" name="Google Shape;353;p48"/>
          <p:cNvSpPr txBox="1"/>
          <p:nvPr/>
        </p:nvSpPr>
        <p:spPr>
          <a:xfrm>
            <a:off x="11237952" y="634335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latin typeface="Inter"/>
                <a:ea typeface="Inter"/>
                <a:cs typeface="Inter"/>
                <a:sym typeface="Inter"/>
              </a:rPr>
              <a:t>|</a:t>
            </a:r>
            <a:endParaRPr sz="1000" b="1">
              <a:latin typeface="Inter"/>
              <a:ea typeface="Inter"/>
              <a:cs typeface="Inter"/>
              <a:sym typeface="Inter"/>
            </a:endParaRPr>
          </a:p>
        </p:txBody>
      </p:sp>
      <p:pic>
        <p:nvPicPr>
          <p:cNvPr id="354" name="Google Shape;354;p48"/>
          <p:cNvPicPr preferRelativeResize="0"/>
          <p:nvPr/>
        </p:nvPicPr>
        <p:blipFill rotWithShape="1">
          <a:blip r:embed="rId2">
            <a:alphaModFix/>
          </a:blip>
          <a:srcRect l="21858" r="21863"/>
          <a:stretch/>
        </p:blipFill>
        <p:spPr>
          <a:xfrm>
            <a:off x="457319" y="1990321"/>
            <a:ext cx="2286595" cy="2286000"/>
          </a:xfrm>
          <a:prstGeom prst="ellipse">
            <a:avLst/>
          </a:prstGeom>
          <a:solidFill>
            <a:srgbClr val="D8D8D8"/>
          </a:solidFill>
          <a:ln>
            <a:noFill/>
          </a:ln>
        </p:spPr>
      </p:pic>
      <p:pic>
        <p:nvPicPr>
          <p:cNvPr id="355" name="Google Shape;355;p48"/>
          <p:cNvPicPr preferRelativeResize="0"/>
          <p:nvPr/>
        </p:nvPicPr>
        <p:blipFill rotWithShape="1">
          <a:blip r:embed="rId2">
            <a:alphaModFix/>
          </a:blip>
          <a:srcRect l="21858" r="21863"/>
          <a:stretch/>
        </p:blipFill>
        <p:spPr>
          <a:xfrm>
            <a:off x="3455300" y="1990321"/>
            <a:ext cx="2286595" cy="2286000"/>
          </a:xfrm>
          <a:prstGeom prst="ellipse">
            <a:avLst/>
          </a:prstGeom>
          <a:solidFill>
            <a:srgbClr val="D8D8D8"/>
          </a:solidFill>
          <a:ln>
            <a:noFill/>
          </a:ln>
        </p:spPr>
      </p:pic>
      <p:pic>
        <p:nvPicPr>
          <p:cNvPr id="356" name="Google Shape;356;p48"/>
          <p:cNvPicPr preferRelativeResize="0"/>
          <p:nvPr/>
        </p:nvPicPr>
        <p:blipFill rotWithShape="1">
          <a:blip r:embed="rId2">
            <a:alphaModFix/>
          </a:blip>
          <a:srcRect l="21858" r="21863"/>
          <a:stretch/>
        </p:blipFill>
        <p:spPr>
          <a:xfrm>
            <a:off x="6453281" y="1990321"/>
            <a:ext cx="2286595" cy="2286000"/>
          </a:xfrm>
          <a:prstGeom prst="ellipse">
            <a:avLst/>
          </a:prstGeom>
          <a:solidFill>
            <a:srgbClr val="D8D8D8"/>
          </a:solidFill>
          <a:ln>
            <a:noFill/>
          </a:ln>
        </p:spPr>
      </p:pic>
      <p:pic>
        <p:nvPicPr>
          <p:cNvPr id="357" name="Google Shape;357;p48"/>
          <p:cNvPicPr preferRelativeResize="0"/>
          <p:nvPr/>
        </p:nvPicPr>
        <p:blipFill rotWithShape="1">
          <a:blip r:embed="rId2">
            <a:alphaModFix/>
          </a:blip>
          <a:srcRect l="21858" r="21863"/>
          <a:stretch/>
        </p:blipFill>
        <p:spPr>
          <a:xfrm>
            <a:off x="9451261" y="1990321"/>
            <a:ext cx="2286595" cy="2286000"/>
          </a:xfrm>
          <a:prstGeom prst="ellipse">
            <a:avLst/>
          </a:prstGeom>
          <a:solidFill>
            <a:srgbClr val="D8D8D8"/>
          </a:solidFill>
          <a:ln>
            <a:noFill/>
          </a:ln>
        </p:spPr>
      </p:pic>
      <p:sp>
        <p:nvSpPr>
          <p:cNvPr id="358" name="Google Shape;358;p48"/>
          <p:cNvSpPr txBox="1">
            <a:spLocks noGrp="1"/>
          </p:cNvSpPr>
          <p:nvPr>
            <p:ph type="title"/>
          </p:nvPr>
        </p:nvSpPr>
        <p:spPr>
          <a:xfrm>
            <a:off x="415608" y="421800"/>
            <a:ext cx="9035653" cy="693000"/>
          </a:xfrm>
          <a:prstGeom prst="rect">
            <a:avLst/>
          </a:prstGeom>
        </p:spPr>
        <p:txBody>
          <a:bodyPr spcFirstLastPara="1" wrap="square" lIns="0" tIns="0" rIns="0" bIns="0" anchor="ctr" anchorCtr="0">
            <a:normAutofit/>
          </a:bodyPr>
          <a:lstStyle>
            <a:lvl1pPr lvl="0" rtl="0">
              <a:spcBef>
                <a:spcPts val="0"/>
              </a:spcBef>
              <a:spcAft>
                <a:spcPts val="0"/>
              </a:spcAft>
              <a:buSzPts val="40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359" name="Google Shape;359;p48"/>
          <p:cNvSpPr txBox="1">
            <a:spLocks noGrp="1"/>
          </p:cNvSpPr>
          <p:nvPr>
            <p:ph type="subTitle" idx="2"/>
          </p:nvPr>
        </p:nvSpPr>
        <p:spPr>
          <a:xfrm>
            <a:off x="415608" y="1057650"/>
            <a:ext cx="9845564" cy="373500"/>
          </a:xfrm>
          <a:prstGeom prst="rect">
            <a:avLst/>
          </a:prstGeom>
        </p:spPr>
        <p:txBody>
          <a:bodyPr spcFirstLastPara="1" wrap="square" lIns="0" tIns="0" rIns="0" bIns="0" anchor="t" anchorCtr="0">
            <a:normAutofit/>
          </a:bodyPr>
          <a:lstStyle>
            <a:lvl1pPr lvl="0" rtl="0">
              <a:spcBef>
                <a:spcPts val="0"/>
              </a:spcBef>
              <a:spcAft>
                <a:spcPts val="0"/>
              </a:spcAft>
              <a:buSzPts val="2000"/>
              <a:buNone/>
              <a:defRPr sz="2000" b="1"/>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60" name="Google Shape;360;p48"/>
          <p:cNvSpPr txBox="1">
            <a:spLocks noGrp="1"/>
          </p:cNvSpPr>
          <p:nvPr>
            <p:ph type="subTitle" idx="3"/>
          </p:nvPr>
        </p:nvSpPr>
        <p:spPr>
          <a:xfrm>
            <a:off x="415608" y="4486650"/>
            <a:ext cx="2328306" cy="373500"/>
          </a:xfrm>
          <a:prstGeom prst="rect">
            <a:avLst/>
          </a:prstGeom>
        </p:spPr>
        <p:txBody>
          <a:bodyPr spcFirstLastPara="1" wrap="square" lIns="0" tIns="0" rIns="0" bIns="0" anchor="t" anchorCtr="0">
            <a:normAutofit/>
          </a:bodyPr>
          <a:lstStyle>
            <a:lvl1pPr lvl="0" algn="ctr" rtl="0">
              <a:spcBef>
                <a:spcPts val="0"/>
              </a:spcBef>
              <a:spcAft>
                <a:spcPts val="0"/>
              </a:spcAft>
              <a:buSzPts val="1800"/>
              <a:buFont typeface="Anton"/>
              <a:buNone/>
              <a:defRPr sz="1800" b="0">
                <a:latin typeface="Anton"/>
                <a:ea typeface="Anton"/>
                <a:cs typeface="Anton"/>
                <a:sym typeface="Anton"/>
              </a:defRPr>
            </a:lvl1pPr>
            <a:lvl2pPr lvl="1" algn="ctr" rtl="0">
              <a:spcBef>
                <a:spcPts val="0"/>
              </a:spcBef>
              <a:spcAft>
                <a:spcPts val="0"/>
              </a:spcAft>
              <a:buSzPts val="1600"/>
              <a:buFont typeface="Anton"/>
              <a:buNone/>
              <a:defRPr>
                <a:latin typeface="Anton"/>
                <a:ea typeface="Anton"/>
                <a:cs typeface="Anton"/>
                <a:sym typeface="Anton"/>
              </a:defRPr>
            </a:lvl2pPr>
            <a:lvl3pPr lvl="2" algn="ctr" rtl="0">
              <a:spcBef>
                <a:spcPts val="0"/>
              </a:spcBef>
              <a:spcAft>
                <a:spcPts val="0"/>
              </a:spcAft>
              <a:buSzPts val="1600"/>
              <a:buFont typeface="Anton"/>
              <a:buNone/>
              <a:defRPr>
                <a:latin typeface="Anton"/>
                <a:ea typeface="Anton"/>
                <a:cs typeface="Anton"/>
                <a:sym typeface="Anton"/>
              </a:defRPr>
            </a:lvl3pPr>
            <a:lvl4pPr lvl="3" algn="ctr" rtl="0">
              <a:spcBef>
                <a:spcPts val="0"/>
              </a:spcBef>
              <a:spcAft>
                <a:spcPts val="0"/>
              </a:spcAft>
              <a:buSzPts val="1600"/>
              <a:buFont typeface="Anton"/>
              <a:buNone/>
              <a:defRPr>
                <a:latin typeface="Anton"/>
                <a:ea typeface="Anton"/>
                <a:cs typeface="Anton"/>
                <a:sym typeface="Anton"/>
              </a:defRPr>
            </a:lvl4pPr>
            <a:lvl5pPr lvl="4" algn="ctr" rtl="0">
              <a:spcBef>
                <a:spcPts val="0"/>
              </a:spcBef>
              <a:spcAft>
                <a:spcPts val="0"/>
              </a:spcAft>
              <a:buSzPts val="1600"/>
              <a:buFont typeface="Anton"/>
              <a:buNone/>
              <a:defRPr>
                <a:latin typeface="Anton"/>
                <a:ea typeface="Anton"/>
                <a:cs typeface="Anton"/>
                <a:sym typeface="Anton"/>
              </a:defRPr>
            </a:lvl5pPr>
            <a:lvl6pPr lvl="5" algn="ctr" rtl="0">
              <a:spcBef>
                <a:spcPts val="0"/>
              </a:spcBef>
              <a:spcAft>
                <a:spcPts val="0"/>
              </a:spcAft>
              <a:buSzPts val="1600"/>
              <a:buFont typeface="Anton"/>
              <a:buNone/>
              <a:defRPr>
                <a:latin typeface="Anton"/>
                <a:ea typeface="Anton"/>
                <a:cs typeface="Anton"/>
                <a:sym typeface="Anton"/>
              </a:defRPr>
            </a:lvl6pPr>
            <a:lvl7pPr lvl="6" algn="ctr" rtl="0">
              <a:spcBef>
                <a:spcPts val="0"/>
              </a:spcBef>
              <a:spcAft>
                <a:spcPts val="0"/>
              </a:spcAft>
              <a:buSzPts val="1600"/>
              <a:buFont typeface="Anton"/>
              <a:buNone/>
              <a:defRPr>
                <a:latin typeface="Anton"/>
                <a:ea typeface="Anton"/>
                <a:cs typeface="Anton"/>
                <a:sym typeface="Anton"/>
              </a:defRPr>
            </a:lvl7pPr>
            <a:lvl8pPr lvl="7" algn="ctr" rtl="0">
              <a:spcBef>
                <a:spcPts val="0"/>
              </a:spcBef>
              <a:spcAft>
                <a:spcPts val="0"/>
              </a:spcAft>
              <a:buSzPts val="1600"/>
              <a:buFont typeface="Anton"/>
              <a:buNone/>
              <a:defRPr>
                <a:latin typeface="Anton"/>
                <a:ea typeface="Anton"/>
                <a:cs typeface="Anton"/>
                <a:sym typeface="Anton"/>
              </a:defRPr>
            </a:lvl8pPr>
            <a:lvl9pPr lvl="8" algn="ctr" rtl="0">
              <a:spcBef>
                <a:spcPts val="0"/>
              </a:spcBef>
              <a:spcAft>
                <a:spcPts val="0"/>
              </a:spcAft>
              <a:buSzPts val="1600"/>
              <a:buFont typeface="Anton"/>
              <a:buNone/>
              <a:defRPr>
                <a:latin typeface="Anton"/>
                <a:ea typeface="Anton"/>
                <a:cs typeface="Anton"/>
                <a:sym typeface="Anton"/>
              </a:defRPr>
            </a:lvl9pPr>
          </a:lstStyle>
          <a:p>
            <a:endParaRPr/>
          </a:p>
        </p:txBody>
      </p:sp>
      <p:sp>
        <p:nvSpPr>
          <p:cNvPr id="361" name="Google Shape;361;p48"/>
          <p:cNvSpPr txBox="1">
            <a:spLocks noGrp="1"/>
          </p:cNvSpPr>
          <p:nvPr>
            <p:ph type="subTitle" idx="4"/>
          </p:nvPr>
        </p:nvSpPr>
        <p:spPr>
          <a:xfrm>
            <a:off x="415608" y="4778350"/>
            <a:ext cx="2328306" cy="373500"/>
          </a:xfrm>
          <a:prstGeom prst="rect">
            <a:avLst/>
          </a:prstGeom>
        </p:spPr>
        <p:txBody>
          <a:bodyPr spcFirstLastPara="1" wrap="square" lIns="0" tIns="0" rIns="0" bIns="0" anchor="t" anchorCtr="0">
            <a:normAutofit/>
          </a:bodyPr>
          <a:lstStyle>
            <a:lvl1pPr lvl="0" algn="ctr" rtl="0">
              <a:spcBef>
                <a:spcPts val="0"/>
              </a:spcBef>
              <a:spcAft>
                <a:spcPts val="0"/>
              </a:spcAft>
              <a:buSzPts val="2200"/>
              <a:buFont typeface="Anton"/>
              <a:buNone/>
              <a:defRPr sz="2200" b="0">
                <a:latin typeface="Anton"/>
                <a:ea typeface="Anton"/>
                <a:cs typeface="Anton"/>
                <a:sym typeface="Anton"/>
              </a:defRPr>
            </a:lvl1pPr>
            <a:lvl2pPr lvl="1" algn="ctr" rtl="0">
              <a:spcBef>
                <a:spcPts val="0"/>
              </a:spcBef>
              <a:spcAft>
                <a:spcPts val="0"/>
              </a:spcAft>
              <a:buSzPts val="1600"/>
              <a:buFont typeface="Anton"/>
              <a:buNone/>
              <a:defRPr>
                <a:latin typeface="Anton"/>
                <a:ea typeface="Anton"/>
                <a:cs typeface="Anton"/>
                <a:sym typeface="Anton"/>
              </a:defRPr>
            </a:lvl2pPr>
            <a:lvl3pPr lvl="2" algn="ctr" rtl="0">
              <a:spcBef>
                <a:spcPts val="0"/>
              </a:spcBef>
              <a:spcAft>
                <a:spcPts val="0"/>
              </a:spcAft>
              <a:buSzPts val="1600"/>
              <a:buFont typeface="Anton"/>
              <a:buNone/>
              <a:defRPr>
                <a:latin typeface="Anton"/>
                <a:ea typeface="Anton"/>
                <a:cs typeface="Anton"/>
                <a:sym typeface="Anton"/>
              </a:defRPr>
            </a:lvl3pPr>
            <a:lvl4pPr lvl="3" algn="ctr" rtl="0">
              <a:spcBef>
                <a:spcPts val="0"/>
              </a:spcBef>
              <a:spcAft>
                <a:spcPts val="0"/>
              </a:spcAft>
              <a:buSzPts val="1600"/>
              <a:buFont typeface="Anton"/>
              <a:buNone/>
              <a:defRPr>
                <a:latin typeface="Anton"/>
                <a:ea typeface="Anton"/>
                <a:cs typeface="Anton"/>
                <a:sym typeface="Anton"/>
              </a:defRPr>
            </a:lvl4pPr>
            <a:lvl5pPr lvl="4" algn="ctr" rtl="0">
              <a:spcBef>
                <a:spcPts val="0"/>
              </a:spcBef>
              <a:spcAft>
                <a:spcPts val="0"/>
              </a:spcAft>
              <a:buSzPts val="1600"/>
              <a:buFont typeface="Anton"/>
              <a:buNone/>
              <a:defRPr>
                <a:latin typeface="Anton"/>
                <a:ea typeface="Anton"/>
                <a:cs typeface="Anton"/>
                <a:sym typeface="Anton"/>
              </a:defRPr>
            </a:lvl5pPr>
            <a:lvl6pPr lvl="5" algn="ctr" rtl="0">
              <a:spcBef>
                <a:spcPts val="0"/>
              </a:spcBef>
              <a:spcAft>
                <a:spcPts val="0"/>
              </a:spcAft>
              <a:buSzPts val="1600"/>
              <a:buFont typeface="Anton"/>
              <a:buNone/>
              <a:defRPr>
                <a:latin typeface="Anton"/>
                <a:ea typeface="Anton"/>
                <a:cs typeface="Anton"/>
                <a:sym typeface="Anton"/>
              </a:defRPr>
            </a:lvl6pPr>
            <a:lvl7pPr lvl="6" algn="ctr" rtl="0">
              <a:spcBef>
                <a:spcPts val="0"/>
              </a:spcBef>
              <a:spcAft>
                <a:spcPts val="0"/>
              </a:spcAft>
              <a:buSzPts val="1600"/>
              <a:buFont typeface="Anton"/>
              <a:buNone/>
              <a:defRPr>
                <a:latin typeface="Anton"/>
                <a:ea typeface="Anton"/>
                <a:cs typeface="Anton"/>
                <a:sym typeface="Anton"/>
              </a:defRPr>
            </a:lvl7pPr>
            <a:lvl8pPr lvl="7" algn="ctr" rtl="0">
              <a:spcBef>
                <a:spcPts val="0"/>
              </a:spcBef>
              <a:spcAft>
                <a:spcPts val="0"/>
              </a:spcAft>
              <a:buSzPts val="1600"/>
              <a:buFont typeface="Anton"/>
              <a:buNone/>
              <a:defRPr>
                <a:latin typeface="Anton"/>
                <a:ea typeface="Anton"/>
                <a:cs typeface="Anton"/>
                <a:sym typeface="Anton"/>
              </a:defRPr>
            </a:lvl8pPr>
            <a:lvl9pPr lvl="8" algn="ctr" rtl="0">
              <a:spcBef>
                <a:spcPts val="0"/>
              </a:spcBef>
              <a:spcAft>
                <a:spcPts val="0"/>
              </a:spcAft>
              <a:buSzPts val="1600"/>
              <a:buFont typeface="Anton"/>
              <a:buNone/>
              <a:defRPr>
                <a:latin typeface="Anton"/>
                <a:ea typeface="Anton"/>
                <a:cs typeface="Anton"/>
                <a:sym typeface="Anton"/>
              </a:defRPr>
            </a:lvl9pPr>
          </a:lstStyle>
          <a:p>
            <a:endParaRPr/>
          </a:p>
        </p:txBody>
      </p:sp>
      <p:sp>
        <p:nvSpPr>
          <p:cNvPr id="362" name="Google Shape;362;p48"/>
          <p:cNvSpPr txBox="1">
            <a:spLocks noGrp="1"/>
          </p:cNvSpPr>
          <p:nvPr>
            <p:ph type="subTitle" idx="5"/>
          </p:nvPr>
        </p:nvSpPr>
        <p:spPr>
          <a:xfrm>
            <a:off x="415608" y="5286750"/>
            <a:ext cx="2328306" cy="1133700"/>
          </a:xfrm>
          <a:prstGeom prst="rect">
            <a:avLst/>
          </a:prstGeom>
        </p:spPr>
        <p:txBody>
          <a:bodyPr spcFirstLastPara="1" wrap="square" lIns="0" tIns="0" rIns="0" bIns="0" anchor="t" anchorCtr="0">
            <a:normAutofit/>
          </a:bodyPr>
          <a:lstStyle>
            <a:lvl1pPr lvl="0" algn="ctr" rtl="0">
              <a:spcBef>
                <a:spcPts val="0"/>
              </a:spcBef>
              <a:spcAft>
                <a:spcPts val="0"/>
              </a:spcAft>
              <a:buSzPts val="1600"/>
              <a:buFont typeface="Inter Medium"/>
              <a:buNone/>
              <a:defRPr b="0">
                <a:latin typeface="Inter Medium"/>
                <a:ea typeface="Inter Medium"/>
                <a:cs typeface="Inter Medium"/>
                <a:sym typeface="Inter Medium"/>
              </a:defRPr>
            </a:lvl1pPr>
            <a:lvl2pPr lvl="1" algn="ctr" rtl="0">
              <a:spcBef>
                <a:spcPts val="0"/>
              </a:spcBef>
              <a:spcAft>
                <a:spcPts val="0"/>
              </a:spcAft>
              <a:buSzPts val="1600"/>
              <a:buFont typeface="Anton"/>
              <a:buNone/>
              <a:defRPr>
                <a:latin typeface="Anton"/>
                <a:ea typeface="Anton"/>
                <a:cs typeface="Anton"/>
                <a:sym typeface="Anton"/>
              </a:defRPr>
            </a:lvl2pPr>
            <a:lvl3pPr lvl="2" algn="ctr" rtl="0">
              <a:spcBef>
                <a:spcPts val="0"/>
              </a:spcBef>
              <a:spcAft>
                <a:spcPts val="0"/>
              </a:spcAft>
              <a:buSzPts val="1600"/>
              <a:buFont typeface="Anton"/>
              <a:buNone/>
              <a:defRPr>
                <a:latin typeface="Anton"/>
                <a:ea typeface="Anton"/>
                <a:cs typeface="Anton"/>
                <a:sym typeface="Anton"/>
              </a:defRPr>
            </a:lvl3pPr>
            <a:lvl4pPr lvl="3" algn="ctr" rtl="0">
              <a:spcBef>
                <a:spcPts val="0"/>
              </a:spcBef>
              <a:spcAft>
                <a:spcPts val="0"/>
              </a:spcAft>
              <a:buSzPts val="1600"/>
              <a:buFont typeface="Anton"/>
              <a:buNone/>
              <a:defRPr>
                <a:latin typeface="Anton"/>
                <a:ea typeface="Anton"/>
                <a:cs typeface="Anton"/>
                <a:sym typeface="Anton"/>
              </a:defRPr>
            </a:lvl4pPr>
            <a:lvl5pPr lvl="4" algn="ctr" rtl="0">
              <a:spcBef>
                <a:spcPts val="0"/>
              </a:spcBef>
              <a:spcAft>
                <a:spcPts val="0"/>
              </a:spcAft>
              <a:buSzPts val="1600"/>
              <a:buFont typeface="Anton"/>
              <a:buNone/>
              <a:defRPr>
                <a:latin typeface="Anton"/>
                <a:ea typeface="Anton"/>
                <a:cs typeface="Anton"/>
                <a:sym typeface="Anton"/>
              </a:defRPr>
            </a:lvl5pPr>
            <a:lvl6pPr lvl="5" algn="ctr" rtl="0">
              <a:spcBef>
                <a:spcPts val="0"/>
              </a:spcBef>
              <a:spcAft>
                <a:spcPts val="0"/>
              </a:spcAft>
              <a:buSzPts val="1600"/>
              <a:buFont typeface="Anton"/>
              <a:buNone/>
              <a:defRPr>
                <a:latin typeface="Anton"/>
                <a:ea typeface="Anton"/>
                <a:cs typeface="Anton"/>
                <a:sym typeface="Anton"/>
              </a:defRPr>
            </a:lvl6pPr>
            <a:lvl7pPr lvl="6" algn="ctr" rtl="0">
              <a:spcBef>
                <a:spcPts val="0"/>
              </a:spcBef>
              <a:spcAft>
                <a:spcPts val="0"/>
              </a:spcAft>
              <a:buSzPts val="1600"/>
              <a:buFont typeface="Anton"/>
              <a:buNone/>
              <a:defRPr>
                <a:latin typeface="Anton"/>
                <a:ea typeface="Anton"/>
                <a:cs typeface="Anton"/>
                <a:sym typeface="Anton"/>
              </a:defRPr>
            </a:lvl7pPr>
            <a:lvl8pPr lvl="7" algn="ctr" rtl="0">
              <a:spcBef>
                <a:spcPts val="0"/>
              </a:spcBef>
              <a:spcAft>
                <a:spcPts val="0"/>
              </a:spcAft>
              <a:buSzPts val="1600"/>
              <a:buFont typeface="Anton"/>
              <a:buNone/>
              <a:defRPr>
                <a:latin typeface="Anton"/>
                <a:ea typeface="Anton"/>
                <a:cs typeface="Anton"/>
                <a:sym typeface="Anton"/>
              </a:defRPr>
            </a:lvl8pPr>
            <a:lvl9pPr lvl="8" algn="ctr" rtl="0">
              <a:spcBef>
                <a:spcPts val="0"/>
              </a:spcBef>
              <a:spcAft>
                <a:spcPts val="0"/>
              </a:spcAft>
              <a:buSzPts val="1600"/>
              <a:buFont typeface="Anton"/>
              <a:buNone/>
              <a:defRPr>
                <a:latin typeface="Anton"/>
                <a:ea typeface="Anton"/>
                <a:cs typeface="Anton"/>
                <a:sym typeface="Anton"/>
              </a:defRPr>
            </a:lvl9pPr>
          </a:lstStyle>
          <a:p>
            <a:endParaRPr/>
          </a:p>
        </p:txBody>
      </p:sp>
      <p:sp>
        <p:nvSpPr>
          <p:cNvPr id="363" name="Google Shape;363;p48"/>
          <p:cNvSpPr txBox="1">
            <a:spLocks noGrp="1"/>
          </p:cNvSpPr>
          <p:nvPr>
            <p:ph type="subTitle" idx="6"/>
          </p:nvPr>
        </p:nvSpPr>
        <p:spPr>
          <a:xfrm>
            <a:off x="3434445" y="4486650"/>
            <a:ext cx="2328306" cy="373500"/>
          </a:xfrm>
          <a:prstGeom prst="rect">
            <a:avLst/>
          </a:prstGeom>
        </p:spPr>
        <p:txBody>
          <a:bodyPr spcFirstLastPara="1" wrap="square" lIns="0" tIns="0" rIns="0" bIns="0" anchor="t" anchorCtr="0">
            <a:normAutofit/>
          </a:bodyPr>
          <a:lstStyle>
            <a:lvl1pPr lvl="0" algn="ctr" rtl="0">
              <a:spcBef>
                <a:spcPts val="0"/>
              </a:spcBef>
              <a:spcAft>
                <a:spcPts val="0"/>
              </a:spcAft>
              <a:buSzPts val="1800"/>
              <a:buFont typeface="Anton"/>
              <a:buNone/>
              <a:defRPr sz="1800" b="0">
                <a:latin typeface="Anton"/>
                <a:ea typeface="Anton"/>
                <a:cs typeface="Anton"/>
                <a:sym typeface="Anton"/>
              </a:defRPr>
            </a:lvl1pPr>
            <a:lvl2pPr lvl="1" algn="ctr" rtl="0">
              <a:spcBef>
                <a:spcPts val="0"/>
              </a:spcBef>
              <a:spcAft>
                <a:spcPts val="0"/>
              </a:spcAft>
              <a:buSzPts val="1600"/>
              <a:buFont typeface="Anton"/>
              <a:buNone/>
              <a:defRPr>
                <a:latin typeface="Anton"/>
                <a:ea typeface="Anton"/>
                <a:cs typeface="Anton"/>
                <a:sym typeface="Anton"/>
              </a:defRPr>
            </a:lvl2pPr>
            <a:lvl3pPr lvl="2" algn="ctr" rtl="0">
              <a:spcBef>
                <a:spcPts val="0"/>
              </a:spcBef>
              <a:spcAft>
                <a:spcPts val="0"/>
              </a:spcAft>
              <a:buSzPts val="1600"/>
              <a:buFont typeface="Anton"/>
              <a:buNone/>
              <a:defRPr>
                <a:latin typeface="Anton"/>
                <a:ea typeface="Anton"/>
                <a:cs typeface="Anton"/>
                <a:sym typeface="Anton"/>
              </a:defRPr>
            </a:lvl3pPr>
            <a:lvl4pPr lvl="3" algn="ctr" rtl="0">
              <a:spcBef>
                <a:spcPts val="0"/>
              </a:spcBef>
              <a:spcAft>
                <a:spcPts val="0"/>
              </a:spcAft>
              <a:buSzPts val="1600"/>
              <a:buFont typeface="Anton"/>
              <a:buNone/>
              <a:defRPr>
                <a:latin typeface="Anton"/>
                <a:ea typeface="Anton"/>
                <a:cs typeface="Anton"/>
                <a:sym typeface="Anton"/>
              </a:defRPr>
            </a:lvl4pPr>
            <a:lvl5pPr lvl="4" algn="ctr" rtl="0">
              <a:spcBef>
                <a:spcPts val="0"/>
              </a:spcBef>
              <a:spcAft>
                <a:spcPts val="0"/>
              </a:spcAft>
              <a:buSzPts val="1600"/>
              <a:buFont typeface="Anton"/>
              <a:buNone/>
              <a:defRPr>
                <a:latin typeface="Anton"/>
                <a:ea typeface="Anton"/>
                <a:cs typeface="Anton"/>
                <a:sym typeface="Anton"/>
              </a:defRPr>
            </a:lvl5pPr>
            <a:lvl6pPr lvl="5" algn="ctr" rtl="0">
              <a:spcBef>
                <a:spcPts val="0"/>
              </a:spcBef>
              <a:spcAft>
                <a:spcPts val="0"/>
              </a:spcAft>
              <a:buSzPts val="1600"/>
              <a:buFont typeface="Anton"/>
              <a:buNone/>
              <a:defRPr>
                <a:latin typeface="Anton"/>
                <a:ea typeface="Anton"/>
                <a:cs typeface="Anton"/>
                <a:sym typeface="Anton"/>
              </a:defRPr>
            </a:lvl6pPr>
            <a:lvl7pPr lvl="6" algn="ctr" rtl="0">
              <a:spcBef>
                <a:spcPts val="0"/>
              </a:spcBef>
              <a:spcAft>
                <a:spcPts val="0"/>
              </a:spcAft>
              <a:buSzPts val="1600"/>
              <a:buFont typeface="Anton"/>
              <a:buNone/>
              <a:defRPr>
                <a:latin typeface="Anton"/>
                <a:ea typeface="Anton"/>
                <a:cs typeface="Anton"/>
                <a:sym typeface="Anton"/>
              </a:defRPr>
            </a:lvl7pPr>
            <a:lvl8pPr lvl="7" algn="ctr" rtl="0">
              <a:spcBef>
                <a:spcPts val="0"/>
              </a:spcBef>
              <a:spcAft>
                <a:spcPts val="0"/>
              </a:spcAft>
              <a:buSzPts val="1600"/>
              <a:buFont typeface="Anton"/>
              <a:buNone/>
              <a:defRPr>
                <a:latin typeface="Anton"/>
                <a:ea typeface="Anton"/>
                <a:cs typeface="Anton"/>
                <a:sym typeface="Anton"/>
              </a:defRPr>
            </a:lvl8pPr>
            <a:lvl9pPr lvl="8" algn="ctr" rtl="0">
              <a:spcBef>
                <a:spcPts val="0"/>
              </a:spcBef>
              <a:spcAft>
                <a:spcPts val="0"/>
              </a:spcAft>
              <a:buSzPts val="1600"/>
              <a:buFont typeface="Anton"/>
              <a:buNone/>
              <a:defRPr>
                <a:latin typeface="Anton"/>
                <a:ea typeface="Anton"/>
                <a:cs typeface="Anton"/>
                <a:sym typeface="Anton"/>
              </a:defRPr>
            </a:lvl9pPr>
          </a:lstStyle>
          <a:p>
            <a:endParaRPr/>
          </a:p>
        </p:txBody>
      </p:sp>
      <p:sp>
        <p:nvSpPr>
          <p:cNvPr id="364" name="Google Shape;364;p48"/>
          <p:cNvSpPr txBox="1">
            <a:spLocks noGrp="1"/>
          </p:cNvSpPr>
          <p:nvPr>
            <p:ph type="subTitle" idx="7"/>
          </p:nvPr>
        </p:nvSpPr>
        <p:spPr>
          <a:xfrm>
            <a:off x="3434445" y="4778350"/>
            <a:ext cx="2328306" cy="373500"/>
          </a:xfrm>
          <a:prstGeom prst="rect">
            <a:avLst/>
          </a:prstGeom>
        </p:spPr>
        <p:txBody>
          <a:bodyPr spcFirstLastPara="1" wrap="square" lIns="0" tIns="0" rIns="0" bIns="0" anchor="t" anchorCtr="0">
            <a:normAutofit/>
          </a:bodyPr>
          <a:lstStyle>
            <a:lvl1pPr lvl="0" algn="ctr" rtl="0">
              <a:spcBef>
                <a:spcPts val="0"/>
              </a:spcBef>
              <a:spcAft>
                <a:spcPts val="0"/>
              </a:spcAft>
              <a:buSzPts val="2200"/>
              <a:buFont typeface="Anton"/>
              <a:buNone/>
              <a:defRPr sz="2200" b="0">
                <a:latin typeface="Anton"/>
                <a:ea typeface="Anton"/>
                <a:cs typeface="Anton"/>
                <a:sym typeface="Anton"/>
              </a:defRPr>
            </a:lvl1pPr>
            <a:lvl2pPr lvl="1" algn="ctr" rtl="0">
              <a:spcBef>
                <a:spcPts val="0"/>
              </a:spcBef>
              <a:spcAft>
                <a:spcPts val="0"/>
              </a:spcAft>
              <a:buSzPts val="1600"/>
              <a:buFont typeface="Anton"/>
              <a:buNone/>
              <a:defRPr>
                <a:latin typeface="Anton"/>
                <a:ea typeface="Anton"/>
                <a:cs typeface="Anton"/>
                <a:sym typeface="Anton"/>
              </a:defRPr>
            </a:lvl2pPr>
            <a:lvl3pPr lvl="2" algn="ctr" rtl="0">
              <a:spcBef>
                <a:spcPts val="0"/>
              </a:spcBef>
              <a:spcAft>
                <a:spcPts val="0"/>
              </a:spcAft>
              <a:buSzPts val="1600"/>
              <a:buFont typeface="Anton"/>
              <a:buNone/>
              <a:defRPr>
                <a:latin typeface="Anton"/>
                <a:ea typeface="Anton"/>
                <a:cs typeface="Anton"/>
                <a:sym typeface="Anton"/>
              </a:defRPr>
            </a:lvl3pPr>
            <a:lvl4pPr lvl="3" algn="ctr" rtl="0">
              <a:spcBef>
                <a:spcPts val="0"/>
              </a:spcBef>
              <a:spcAft>
                <a:spcPts val="0"/>
              </a:spcAft>
              <a:buSzPts val="1600"/>
              <a:buFont typeface="Anton"/>
              <a:buNone/>
              <a:defRPr>
                <a:latin typeface="Anton"/>
                <a:ea typeface="Anton"/>
                <a:cs typeface="Anton"/>
                <a:sym typeface="Anton"/>
              </a:defRPr>
            </a:lvl4pPr>
            <a:lvl5pPr lvl="4" algn="ctr" rtl="0">
              <a:spcBef>
                <a:spcPts val="0"/>
              </a:spcBef>
              <a:spcAft>
                <a:spcPts val="0"/>
              </a:spcAft>
              <a:buSzPts val="1600"/>
              <a:buFont typeface="Anton"/>
              <a:buNone/>
              <a:defRPr>
                <a:latin typeface="Anton"/>
                <a:ea typeface="Anton"/>
                <a:cs typeface="Anton"/>
                <a:sym typeface="Anton"/>
              </a:defRPr>
            </a:lvl5pPr>
            <a:lvl6pPr lvl="5" algn="ctr" rtl="0">
              <a:spcBef>
                <a:spcPts val="0"/>
              </a:spcBef>
              <a:spcAft>
                <a:spcPts val="0"/>
              </a:spcAft>
              <a:buSzPts val="1600"/>
              <a:buFont typeface="Anton"/>
              <a:buNone/>
              <a:defRPr>
                <a:latin typeface="Anton"/>
                <a:ea typeface="Anton"/>
                <a:cs typeface="Anton"/>
                <a:sym typeface="Anton"/>
              </a:defRPr>
            </a:lvl6pPr>
            <a:lvl7pPr lvl="6" algn="ctr" rtl="0">
              <a:spcBef>
                <a:spcPts val="0"/>
              </a:spcBef>
              <a:spcAft>
                <a:spcPts val="0"/>
              </a:spcAft>
              <a:buSzPts val="1600"/>
              <a:buFont typeface="Anton"/>
              <a:buNone/>
              <a:defRPr>
                <a:latin typeface="Anton"/>
                <a:ea typeface="Anton"/>
                <a:cs typeface="Anton"/>
                <a:sym typeface="Anton"/>
              </a:defRPr>
            </a:lvl7pPr>
            <a:lvl8pPr lvl="7" algn="ctr" rtl="0">
              <a:spcBef>
                <a:spcPts val="0"/>
              </a:spcBef>
              <a:spcAft>
                <a:spcPts val="0"/>
              </a:spcAft>
              <a:buSzPts val="1600"/>
              <a:buFont typeface="Anton"/>
              <a:buNone/>
              <a:defRPr>
                <a:latin typeface="Anton"/>
                <a:ea typeface="Anton"/>
                <a:cs typeface="Anton"/>
                <a:sym typeface="Anton"/>
              </a:defRPr>
            </a:lvl8pPr>
            <a:lvl9pPr lvl="8" algn="ctr" rtl="0">
              <a:spcBef>
                <a:spcPts val="0"/>
              </a:spcBef>
              <a:spcAft>
                <a:spcPts val="0"/>
              </a:spcAft>
              <a:buSzPts val="1600"/>
              <a:buFont typeface="Anton"/>
              <a:buNone/>
              <a:defRPr>
                <a:latin typeface="Anton"/>
                <a:ea typeface="Anton"/>
                <a:cs typeface="Anton"/>
                <a:sym typeface="Anton"/>
              </a:defRPr>
            </a:lvl9pPr>
          </a:lstStyle>
          <a:p>
            <a:endParaRPr/>
          </a:p>
        </p:txBody>
      </p:sp>
      <p:sp>
        <p:nvSpPr>
          <p:cNvPr id="365" name="Google Shape;365;p48"/>
          <p:cNvSpPr txBox="1">
            <a:spLocks noGrp="1"/>
          </p:cNvSpPr>
          <p:nvPr>
            <p:ph type="subTitle" idx="8"/>
          </p:nvPr>
        </p:nvSpPr>
        <p:spPr>
          <a:xfrm>
            <a:off x="3434445" y="5286750"/>
            <a:ext cx="2328306" cy="1133700"/>
          </a:xfrm>
          <a:prstGeom prst="rect">
            <a:avLst/>
          </a:prstGeom>
        </p:spPr>
        <p:txBody>
          <a:bodyPr spcFirstLastPara="1" wrap="square" lIns="0" tIns="0" rIns="0" bIns="0" anchor="t" anchorCtr="0">
            <a:normAutofit/>
          </a:bodyPr>
          <a:lstStyle>
            <a:lvl1pPr lvl="0" algn="ctr" rtl="0">
              <a:spcBef>
                <a:spcPts val="0"/>
              </a:spcBef>
              <a:spcAft>
                <a:spcPts val="0"/>
              </a:spcAft>
              <a:buSzPts val="1600"/>
              <a:buFont typeface="Inter Medium"/>
              <a:buNone/>
              <a:defRPr b="0">
                <a:latin typeface="Inter Medium"/>
                <a:ea typeface="Inter Medium"/>
                <a:cs typeface="Inter Medium"/>
                <a:sym typeface="Inter Medium"/>
              </a:defRPr>
            </a:lvl1pPr>
            <a:lvl2pPr lvl="1" algn="ctr" rtl="0">
              <a:spcBef>
                <a:spcPts val="0"/>
              </a:spcBef>
              <a:spcAft>
                <a:spcPts val="0"/>
              </a:spcAft>
              <a:buSzPts val="1600"/>
              <a:buFont typeface="Anton"/>
              <a:buNone/>
              <a:defRPr>
                <a:latin typeface="Anton"/>
                <a:ea typeface="Anton"/>
                <a:cs typeface="Anton"/>
                <a:sym typeface="Anton"/>
              </a:defRPr>
            </a:lvl2pPr>
            <a:lvl3pPr lvl="2" algn="ctr" rtl="0">
              <a:spcBef>
                <a:spcPts val="0"/>
              </a:spcBef>
              <a:spcAft>
                <a:spcPts val="0"/>
              </a:spcAft>
              <a:buSzPts val="1600"/>
              <a:buFont typeface="Anton"/>
              <a:buNone/>
              <a:defRPr>
                <a:latin typeface="Anton"/>
                <a:ea typeface="Anton"/>
                <a:cs typeface="Anton"/>
                <a:sym typeface="Anton"/>
              </a:defRPr>
            </a:lvl3pPr>
            <a:lvl4pPr lvl="3" algn="ctr" rtl="0">
              <a:spcBef>
                <a:spcPts val="0"/>
              </a:spcBef>
              <a:spcAft>
                <a:spcPts val="0"/>
              </a:spcAft>
              <a:buSzPts val="1600"/>
              <a:buFont typeface="Anton"/>
              <a:buNone/>
              <a:defRPr>
                <a:latin typeface="Anton"/>
                <a:ea typeface="Anton"/>
                <a:cs typeface="Anton"/>
                <a:sym typeface="Anton"/>
              </a:defRPr>
            </a:lvl4pPr>
            <a:lvl5pPr lvl="4" algn="ctr" rtl="0">
              <a:spcBef>
                <a:spcPts val="0"/>
              </a:spcBef>
              <a:spcAft>
                <a:spcPts val="0"/>
              </a:spcAft>
              <a:buSzPts val="1600"/>
              <a:buFont typeface="Anton"/>
              <a:buNone/>
              <a:defRPr>
                <a:latin typeface="Anton"/>
                <a:ea typeface="Anton"/>
                <a:cs typeface="Anton"/>
                <a:sym typeface="Anton"/>
              </a:defRPr>
            </a:lvl5pPr>
            <a:lvl6pPr lvl="5" algn="ctr" rtl="0">
              <a:spcBef>
                <a:spcPts val="0"/>
              </a:spcBef>
              <a:spcAft>
                <a:spcPts val="0"/>
              </a:spcAft>
              <a:buSzPts val="1600"/>
              <a:buFont typeface="Anton"/>
              <a:buNone/>
              <a:defRPr>
                <a:latin typeface="Anton"/>
                <a:ea typeface="Anton"/>
                <a:cs typeface="Anton"/>
                <a:sym typeface="Anton"/>
              </a:defRPr>
            </a:lvl6pPr>
            <a:lvl7pPr lvl="6" algn="ctr" rtl="0">
              <a:spcBef>
                <a:spcPts val="0"/>
              </a:spcBef>
              <a:spcAft>
                <a:spcPts val="0"/>
              </a:spcAft>
              <a:buSzPts val="1600"/>
              <a:buFont typeface="Anton"/>
              <a:buNone/>
              <a:defRPr>
                <a:latin typeface="Anton"/>
                <a:ea typeface="Anton"/>
                <a:cs typeface="Anton"/>
                <a:sym typeface="Anton"/>
              </a:defRPr>
            </a:lvl7pPr>
            <a:lvl8pPr lvl="7" algn="ctr" rtl="0">
              <a:spcBef>
                <a:spcPts val="0"/>
              </a:spcBef>
              <a:spcAft>
                <a:spcPts val="0"/>
              </a:spcAft>
              <a:buSzPts val="1600"/>
              <a:buFont typeface="Anton"/>
              <a:buNone/>
              <a:defRPr>
                <a:latin typeface="Anton"/>
                <a:ea typeface="Anton"/>
                <a:cs typeface="Anton"/>
                <a:sym typeface="Anton"/>
              </a:defRPr>
            </a:lvl8pPr>
            <a:lvl9pPr lvl="8" algn="ctr" rtl="0">
              <a:spcBef>
                <a:spcPts val="0"/>
              </a:spcBef>
              <a:spcAft>
                <a:spcPts val="0"/>
              </a:spcAft>
              <a:buSzPts val="1600"/>
              <a:buFont typeface="Anton"/>
              <a:buNone/>
              <a:defRPr>
                <a:latin typeface="Anton"/>
                <a:ea typeface="Anton"/>
                <a:cs typeface="Anton"/>
                <a:sym typeface="Anton"/>
              </a:defRPr>
            </a:lvl9pPr>
          </a:lstStyle>
          <a:p>
            <a:endParaRPr/>
          </a:p>
        </p:txBody>
      </p:sp>
      <p:sp>
        <p:nvSpPr>
          <p:cNvPr id="366" name="Google Shape;366;p48"/>
          <p:cNvSpPr txBox="1">
            <a:spLocks noGrp="1"/>
          </p:cNvSpPr>
          <p:nvPr>
            <p:ph type="subTitle" idx="9"/>
          </p:nvPr>
        </p:nvSpPr>
        <p:spPr>
          <a:xfrm>
            <a:off x="6432425" y="4486650"/>
            <a:ext cx="2328306" cy="373500"/>
          </a:xfrm>
          <a:prstGeom prst="rect">
            <a:avLst/>
          </a:prstGeom>
        </p:spPr>
        <p:txBody>
          <a:bodyPr spcFirstLastPara="1" wrap="square" lIns="0" tIns="0" rIns="0" bIns="0" anchor="t" anchorCtr="0">
            <a:normAutofit/>
          </a:bodyPr>
          <a:lstStyle>
            <a:lvl1pPr lvl="0" algn="ctr" rtl="0">
              <a:spcBef>
                <a:spcPts val="0"/>
              </a:spcBef>
              <a:spcAft>
                <a:spcPts val="0"/>
              </a:spcAft>
              <a:buSzPts val="1800"/>
              <a:buFont typeface="Anton"/>
              <a:buNone/>
              <a:defRPr sz="1800" b="0">
                <a:latin typeface="Anton"/>
                <a:ea typeface="Anton"/>
                <a:cs typeface="Anton"/>
                <a:sym typeface="Anton"/>
              </a:defRPr>
            </a:lvl1pPr>
            <a:lvl2pPr lvl="1" algn="ctr" rtl="0">
              <a:spcBef>
                <a:spcPts val="0"/>
              </a:spcBef>
              <a:spcAft>
                <a:spcPts val="0"/>
              </a:spcAft>
              <a:buSzPts val="1600"/>
              <a:buFont typeface="Anton"/>
              <a:buNone/>
              <a:defRPr>
                <a:latin typeface="Anton"/>
                <a:ea typeface="Anton"/>
                <a:cs typeface="Anton"/>
                <a:sym typeface="Anton"/>
              </a:defRPr>
            </a:lvl2pPr>
            <a:lvl3pPr lvl="2" algn="ctr" rtl="0">
              <a:spcBef>
                <a:spcPts val="0"/>
              </a:spcBef>
              <a:spcAft>
                <a:spcPts val="0"/>
              </a:spcAft>
              <a:buSzPts val="1600"/>
              <a:buFont typeface="Anton"/>
              <a:buNone/>
              <a:defRPr>
                <a:latin typeface="Anton"/>
                <a:ea typeface="Anton"/>
                <a:cs typeface="Anton"/>
                <a:sym typeface="Anton"/>
              </a:defRPr>
            </a:lvl3pPr>
            <a:lvl4pPr lvl="3" algn="ctr" rtl="0">
              <a:spcBef>
                <a:spcPts val="0"/>
              </a:spcBef>
              <a:spcAft>
                <a:spcPts val="0"/>
              </a:spcAft>
              <a:buSzPts val="1600"/>
              <a:buFont typeface="Anton"/>
              <a:buNone/>
              <a:defRPr>
                <a:latin typeface="Anton"/>
                <a:ea typeface="Anton"/>
                <a:cs typeface="Anton"/>
                <a:sym typeface="Anton"/>
              </a:defRPr>
            </a:lvl4pPr>
            <a:lvl5pPr lvl="4" algn="ctr" rtl="0">
              <a:spcBef>
                <a:spcPts val="0"/>
              </a:spcBef>
              <a:spcAft>
                <a:spcPts val="0"/>
              </a:spcAft>
              <a:buSzPts val="1600"/>
              <a:buFont typeface="Anton"/>
              <a:buNone/>
              <a:defRPr>
                <a:latin typeface="Anton"/>
                <a:ea typeface="Anton"/>
                <a:cs typeface="Anton"/>
                <a:sym typeface="Anton"/>
              </a:defRPr>
            </a:lvl5pPr>
            <a:lvl6pPr lvl="5" algn="ctr" rtl="0">
              <a:spcBef>
                <a:spcPts val="0"/>
              </a:spcBef>
              <a:spcAft>
                <a:spcPts val="0"/>
              </a:spcAft>
              <a:buSzPts val="1600"/>
              <a:buFont typeface="Anton"/>
              <a:buNone/>
              <a:defRPr>
                <a:latin typeface="Anton"/>
                <a:ea typeface="Anton"/>
                <a:cs typeface="Anton"/>
                <a:sym typeface="Anton"/>
              </a:defRPr>
            </a:lvl6pPr>
            <a:lvl7pPr lvl="6" algn="ctr" rtl="0">
              <a:spcBef>
                <a:spcPts val="0"/>
              </a:spcBef>
              <a:spcAft>
                <a:spcPts val="0"/>
              </a:spcAft>
              <a:buSzPts val="1600"/>
              <a:buFont typeface="Anton"/>
              <a:buNone/>
              <a:defRPr>
                <a:latin typeface="Anton"/>
                <a:ea typeface="Anton"/>
                <a:cs typeface="Anton"/>
                <a:sym typeface="Anton"/>
              </a:defRPr>
            </a:lvl7pPr>
            <a:lvl8pPr lvl="7" algn="ctr" rtl="0">
              <a:spcBef>
                <a:spcPts val="0"/>
              </a:spcBef>
              <a:spcAft>
                <a:spcPts val="0"/>
              </a:spcAft>
              <a:buSzPts val="1600"/>
              <a:buFont typeface="Anton"/>
              <a:buNone/>
              <a:defRPr>
                <a:latin typeface="Anton"/>
                <a:ea typeface="Anton"/>
                <a:cs typeface="Anton"/>
                <a:sym typeface="Anton"/>
              </a:defRPr>
            </a:lvl8pPr>
            <a:lvl9pPr lvl="8" algn="ctr" rtl="0">
              <a:spcBef>
                <a:spcPts val="0"/>
              </a:spcBef>
              <a:spcAft>
                <a:spcPts val="0"/>
              </a:spcAft>
              <a:buSzPts val="1600"/>
              <a:buFont typeface="Anton"/>
              <a:buNone/>
              <a:defRPr>
                <a:latin typeface="Anton"/>
                <a:ea typeface="Anton"/>
                <a:cs typeface="Anton"/>
                <a:sym typeface="Anton"/>
              </a:defRPr>
            </a:lvl9pPr>
          </a:lstStyle>
          <a:p>
            <a:endParaRPr/>
          </a:p>
        </p:txBody>
      </p:sp>
      <p:sp>
        <p:nvSpPr>
          <p:cNvPr id="367" name="Google Shape;367;p48"/>
          <p:cNvSpPr txBox="1">
            <a:spLocks noGrp="1"/>
          </p:cNvSpPr>
          <p:nvPr>
            <p:ph type="subTitle" idx="13"/>
          </p:nvPr>
        </p:nvSpPr>
        <p:spPr>
          <a:xfrm>
            <a:off x="6432425" y="4778350"/>
            <a:ext cx="2328306" cy="373500"/>
          </a:xfrm>
          <a:prstGeom prst="rect">
            <a:avLst/>
          </a:prstGeom>
        </p:spPr>
        <p:txBody>
          <a:bodyPr spcFirstLastPara="1" wrap="square" lIns="0" tIns="0" rIns="0" bIns="0" anchor="t" anchorCtr="0">
            <a:normAutofit/>
          </a:bodyPr>
          <a:lstStyle>
            <a:lvl1pPr lvl="0" algn="ctr" rtl="0">
              <a:spcBef>
                <a:spcPts val="0"/>
              </a:spcBef>
              <a:spcAft>
                <a:spcPts val="0"/>
              </a:spcAft>
              <a:buSzPts val="2200"/>
              <a:buFont typeface="Anton"/>
              <a:buNone/>
              <a:defRPr sz="2200" b="0">
                <a:latin typeface="Anton"/>
                <a:ea typeface="Anton"/>
                <a:cs typeface="Anton"/>
                <a:sym typeface="Anton"/>
              </a:defRPr>
            </a:lvl1pPr>
            <a:lvl2pPr lvl="1" algn="ctr" rtl="0">
              <a:spcBef>
                <a:spcPts val="0"/>
              </a:spcBef>
              <a:spcAft>
                <a:spcPts val="0"/>
              </a:spcAft>
              <a:buSzPts val="1600"/>
              <a:buFont typeface="Anton"/>
              <a:buNone/>
              <a:defRPr>
                <a:latin typeface="Anton"/>
                <a:ea typeface="Anton"/>
                <a:cs typeface="Anton"/>
                <a:sym typeface="Anton"/>
              </a:defRPr>
            </a:lvl2pPr>
            <a:lvl3pPr lvl="2" algn="ctr" rtl="0">
              <a:spcBef>
                <a:spcPts val="0"/>
              </a:spcBef>
              <a:spcAft>
                <a:spcPts val="0"/>
              </a:spcAft>
              <a:buSzPts val="1600"/>
              <a:buFont typeface="Anton"/>
              <a:buNone/>
              <a:defRPr>
                <a:latin typeface="Anton"/>
                <a:ea typeface="Anton"/>
                <a:cs typeface="Anton"/>
                <a:sym typeface="Anton"/>
              </a:defRPr>
            </a:lvl3pPr>
            <a:lvl4pPr lvl="3" algn="ctr" rtl="0">
              <a:spcBef>
                <a:spcPts val="0"/>
              </a:spcBef>
              <a:spcAft>
                <a:spcPts val="0"/>
              </a:spcAft>
              <a:buSzPts val="1600"/>
              <a:buFont typeface="Anton"/>
              <a:buNone/>
              <a:defRPr>
                <a:latin typeface="Anton"/>
                <a:ea typeface="Anton"/>
                <a:cs typeface="Anton"/>
                <a:sym typeface="Anton"/>
              </a:defRPr>
            </a:lvl4pPr>
            <a:lvl5pPr lvl="4" algn="ctr" rtl="0">
              <a:spcBef>
                <a:spcPts val="0"/>
              </a:spcBef>
              <a:spcAft>
                <a:spcPts val="0"/>
              </a:spcAft>
              <a:buSzPts val="1600"/>
              <a:buFont typeface="Anton"/>
              <a:buNone/>
              <a:defRPr>
                <a:latin typeface="Anton"/>
                <a:ea typeface="Anton"/>
                <a:cs typeface="Anton"/>
                <a:sym typeface="Anton"/>
              </a:defRPr>
            </a:lvl5pPr>
            <a:lvl6pPr lvl="5" algn="ctr" rtl="0">
              <a:spcBef>
                <a:spcPts val="0"/>
              </a:spcBef>
              <a:spcAft>
                <a:spcPts val="0"/>
              </a:spcAft>
              <a:buSzPts val="1600"/>
              <a:buFont typeface="Anton"/>
              <a:buNone/>
              <a:defRPr>
                <a:latin typeface="Anton"/>
                <a:ea typeface="Anton"/>
                <a:cs typeface="Anton"/>
                <a:sym typeface="Anton"/>
              </a:defRPr>
            </a:lvl6pPr>
            <a:lvl7pPr lvl="6" algn="ctr" rtl="0">
              <a:spcBef>
                <a:spcPts val="0"/>
              </a:spcBef>
              <a:spcAft>
                <a:spcPts val="0"/>
              </a:spcAft>
              <a:buSzPts val="1600"/>
              <a:buFont typeface="Anton"/>
              <a:buNone/>
              <a:defRPr>
                <a:latin typeface="Anton"/>
                <a:ea typeface="Anton"/>
                <a:cs typeface="Anton"/>
                <a:sym typeface="Anton"/>
              </a:defRPr>
            </a:lvl7pPr>
            <a:lvl8pPr lvl="7" algn="ctr" rtl="0">
              <a:spcBef>
                <a:spcPts val="0"/>
              </a:spcBef>
              <a:spcAft>
                <a:spcPts val="0"/>
              </a:spcAft>
              <a:buSzPts val="1600"/>
              <a:buFont typeface="Anton"/>
              <a:buNone/>
              <a:defRPr>
                <a:latin typeface="Anton"/>
                <a:ea typeface="Anton"/>
                <a:cs typeface="Anton"/>
                <a:sym typeface="Anton"/>
              </a:defRPr>
            </a:lvl8pPr>
            <a:lvl9pPr lvl="8" algn="ctr" rtl="0">
              <a:spcBef>
                <a:spcPts val="0"/>
              </a:spcBef>
              <a:spcAft>
                <a:spcPts val="0"/>
              </a:spcAft>
              <a:buSzPts val="1600"/>
              <a:buFont typeface="Anton"/>
              <a:buNone/>
              <a:defRPr>
                <a:latin typeface="Anton"/>
                <a:ea typeface="Anton"/>
                <a:cs typeface="Anton"/>
                <a:sym typeface="Anton"/>
              </a:defRPr>
            </a:lvl9pPr>
          </a:lstStyle>
          <a:p>
            <a:endParaRPr/>
          </a:p>
        </p:txBody>
      </p:sp>
      <p:sp>
        <p:nvSpPr>
          <p:cNvPr id="368" name="Google Shape;368;p48"/>
          <p:cNvSpPr txBox="1">
            <a:spLocks noGrp="1"/>
          </p:cNvSpPr>
          <p:nvPr>
            <p:ph type="subTitle" idx="14"/>
          </p:nvPr>
        </p:nvSpPr>
        <p:spPr>
          <a:xfrm>
            <a:off x="6432425" y="5286750"/>
            <a:ext cx="2328306" cy="1133700"/>
          </a:xfrm>
          <a:prstGeom prst="rect">
            <a:avLst/>
          </a:prstGeom>
        </p:spPr>
        <p:txBody>
          <a:bodyPr spcFirstLastPara="1" wrap="square" lIns="0" tIns="0" rIns="0" bIns="0" anchor="t" anchorCtr="0">
            <a:normAutofit/>
          </a:bodyPr>
          <a:lstStyle>
            <a:lvl1pPr lvl="0" algn="ctr" rtl="0">
              <a:spcBef>
                <a:spcPts val="0"/>
              </a:spcBef>
              <a:spcAft>
                <a:spcPts val="0"/>
              </a:spcAft>
              <a:buSzPts val="1600"/>
              <a:buFont typeface="Inter Medium"/>
              <a:buNone/>
              <a:defRPr b="0">
                <a:latin typeface="Inter Medium"/>
                <a:ea typeface="Inter Medium"/>
                <a:cs typeface="Inter Medium"/>
                <a:sym typeface="Inter Medium"/>
              </a:defRPr>
            </a:lvl1pPr>
            <a:lvl2pPr lvl="1" algn="ctr" rtl="0">
              <a:spcBef>
                <a:spcPts val="0"/>
              </a:spcBef>
              <a:spcAft>
                <a:spcPts val="0"/>
              </a:spcAft>
              <a:buSzPts val="1600"/>
              <a:buFont typeface="Anton"/>
              <a:buNone/>
              <a:defRPr>
                <a:latin typeface="Anton"/>
                <a:ea typeface="Anton"/>
                <a:cs typeface="Anton"/>
                <a:sym typeface="Anton"/>
              </a:defRPr>
            </a:lvl2pPr>
            <a:lvl3pPr lvl="2" algn="ctr" rtl="0">
              <a:spcBef>
                <a:spcPts val="0"/>
              </a:spcBef>
              <a:spcAft>
                <a:spcPts val="0"/>
              </a:spcAft>
              <a:buSzPts val="1600"/>
              <a:buFont typeface="Anton"/>
              <a:buNone/>
              <a:defRPr>
                <a:latin typeface="Anton"/>
                <a:ea typeface="Anton"/>
                <a:cs typeface="Anton"/>
                <a:sym typeface="Anton"/>
              </a:defRPr>
            </a:lvl3pPr>
            <a:lvl4pPr lvl="3" algn="ctr" rtl="0">
              <a:spcBef>
                <a:spcPts val="0"/>
              </a:spcBef>
              <a:spcAft>
                <a:spcPts val="0"/>
              </a:spcAft>
              <a:buSzPts val="1600"/>
              <a:buFont typeface="Anton"/>
              <a:buNone/>
              <a:defRPr>
                <a:latin typeface="Anton"/>
                <a:ea typeface="Anton"/>
                <a:cs typeface="Anton"/>
                <a:sym typeface="Anton"/>
              </a:defRPr>
            </a:lvl4pPr>
            <a:lvl5pPr lvl="4" algn="ctr" rtl="0">
              <a:spcBef>
                <a:spcPts val="0"/>
              </a:spcBef>
              <a:spcAft>
                <a:spcPts val="0"/>
              </a:spcAft>
              <a:buSzPts val="1600"/>
              <a:buFont typeface="Anton"/>
              <a:buNone/>
              <a:defRPr>
                <a:latin typeface="Anton"/>
                <a:ea typeface="Anton"/>
                <a:cs typeface="Anton"/>
                <a:sym typeface="Anton"/>
              </a:defRPr>
            </a:lvl5pPr>
            <a:lvl6pPr lvl="5" algn="ctr" rtl="0">
              <a:spcBef>
                <a:spcPts val="0"/>
              </a:spcBef>
              <a:spcAft>
                <a:spcPts val="0"/>
              </a:spcAft>
              <a:buSzPts val="1600"/>
              <a:buFont typeface="Anton"/>
              <a:buNone/>
              <a:defRPr>
                <a:latin typeface="Anton"/>
                <a:ea typeface="Anton"/>
                <a:cs typeface="Anton"/>
                <a:sym typeface="Anton"/>
              </a:defRPr>
            </a:lvl6pPr>
            <a:lvl7pPr lvl="6" algn="ctr" rtl="0">
              <a:spcBef>
                <a:spcPts val="0"/>
              </a:spcBef>
              <a:spcAft>
                <a:spcPts val="0"/>
              </a:spcAft>
              <a:buSzPts val="1600"/>
              <a:buFont typeface="Anton"/>
              <a:buNone/>
              <a:defRPr>
                <a:latin typeface="Anton"/>
                <a:ea typeface="Anton"/>
                <a:cs typeface="Anton"/>
                <a:sym typeface="Anton"/>
              </a:defRPr>
            </a:lvl7pPr>
            <a:lvl8pPr lvl="7" algn="ctr" rtl="0">
              <a:spcBef>
                <a:spcPts val="0"/>
              </a:spcBef>
              <a:spcAft>
                <a:spcPts val="0"/>
              </a:spcAft>
              <a:buSzPts val="1600"/>
              <a:buFont typeface="Anton"/>
              <a:buNone/>
              <a:defRPr>
                <a:latin typeface="Anton"/>
                <a:ea typeface="Anton"/>
                <a:cs typeface="Anton"/>
                <a:sym typeface="Anton"/>
              </a:defRPr>
            </a:lvl8pPr>
            <a:lvl9pPr lvl="8" algn="ctr" rtl="0">
              <a:spcBef>
                <a:spcPts val="0"/>
              </a:spcBef>
              <a:spcAft>
                <a:spcPts val="0"/>
              </a:spcAft>
              <a:buSzPts val="1600"/>
              <a:buFont typeface="Anton"/>
              <a:buNone/>
              <a:defRPr>
                <a:latin typeface="Anton"/>
                <a:ea typeface="Anton"/>
                <a:cs typeface="Anton"/>
                <a:sym typeface="Anton"/>
              </a:defRPr>
            </a:lvl9pPr>
          </a:lstStyle>
          <a:p>
            <a:endParaRPr/>
          </a:p>
        </p:txBody>
      </p:sp>
      <p:sp>
        <p:nvSpPr>
          <p:cNvPr id="369" name="Google Shape;369;p48"/>
          <p:cNvSpPr txBox="1">
            <a:spLocks noGrp="1"/>
          </p:cNvSpPr>
          <p:nvPr>
            <p:ph type="subTitle" idx="15"/>
          </p:nvPr>
        </p:nvSpPr>
        <p:spPr>
          <a:xfrm>
            <a:off x="9428606" y="4486650"/>
            <a:ext cx="2328306" cy="373500"/>
          </a:xfrm>
          <a:prstGeom prst="rect">
            <a:avLst/>
          </a:prstGeom>
        </p:spPr>
        <p:txBody>
          <a:bodyPr spcFirstLastPara="1" wrap="square" lIns="0" tIns="0" rIns="0" bIns="0" anchor="t" anchorCtr="0">
            <a:normAutofit/>
          </a:bodyPr>
          <a:lstStyle>
            <a:lvl1pPr lvl="0" algn="ctr" rtl="0">
              <a:spcBef>
                <a:spcPts val="0"/>
              </a:spcBef>
              <a:spcAft>
                <a:spcPts val="0"/>
              </a:spcAft>
              <a:buSzPts val="1800"/>
              <a:buFont typeface="Anton"/>
              <a:buNone/>
              <a:defRPr sz="1800" b="0">
                <a:latin typeface="Anton"/>
                <a:ea typeface="Anton"/>
                <a:cs typeface="Anton"/>
                <a:sym typeface="Anton"/>
              </a:defRPr>
            </a:lvl1pPr>
            <a:lvl2pPr lvl="1" algn="ctr" rtl="0">
              <a:spcBef>
                <a:spcPts val="0"/>
              </a:spcBef>
              <a:spcAft>
                <a:spcPts val="0"/>
              </a:spcAft>
              <a:buSzPts val="1600"/>
              <a:buFont typeface="Anton"/>
              <a:buNone/>
              <a:defRPr>
                <a:latin typeface="Anton"/>
                <a:ea typeface="Anton"/>
                <a:cs typeface="Anton"/>
                <a:sym typeface="Anton"/>
              </a:defRPr>
            </a:lvl2pPr>
            <a:lvl3pPr lvl="2" algn="ctr" rtl="0">
              <a:spcBef>
                <a:spcPts val="0"/>
              </a:spcBef>
              <a:spcAft>
                <a:spcPts val="0"/>
              </a:spcAft>
              <a:buSzPts val="1600"/>
              <a:buFont typeface="Anton"/>
              <a:buNone/>
              <a:defRPr>
                <a:latin typeface="Anton"/>
                <a:ea typeface="Anton"/>
                <a:cs typeface="Anton"/>
                <a:sym typeface="Anton"/>
              </a:defRPr>
            </a:lvl3pPr>
            <a:lvl4pPr lvl="3" algn="ctr" rtl="0">
              <a:spcBef>
                <a:spcPts val="0"/>
              </a:spcBef>
              <a:spcAft>
                <a:spcPts val="0"/>
              </a:spcAft>
              <a:buSzPts val="1600"/>
              <a:buFont typeface="Anton"/>
              <a:buNone/>
              <a:defRPr>
                <a:latin typeface="Anton"/>
                <a:ea typeface="Anton"/>
                <a:cs typeface="Anton"/>
                <a:sym typeface="Anton"/>
              </a:defRPr>
            </a:lvl4pPr>
            <a:lvl5pPr lvl="4" algn="ctr" rtl="0">
              <a:spcBef>
                <a:spcPts val="0"/>
              </a:spcBef>
              <a:spcAft>
                <a:spcPts val="0"/>
              </a:spcAft>
              <a:buSzPts val="1600"/>
              <a:buFont typeface="Anton"/>
              <a:buNone/>
              <a:defRPr>
                <a:latin typeface="Anton"/>
                <a:ea typeface="Anton"/>
                <a:cs typeface="Anton"/>
                <a:sym typeface="Anton"/>
              </a:defRPr>
            </a:lvl5pPr>
            <a:lvl6pPr lvl="5" algn="ctr" rtl="0">
              <a:spcBef>
                <a:spcPts val="0"/>
              </a:spcBef>
              <a:spcAft>
                <a:spcPts val="0"/>
              </a:spcAft>
              <a:buSzPts val="1600"/>
              <a:buFont typeface="Anton"/>
              <a:buNone/>
              <a:defRPr>
                <a:latin typeface="Anton"/>
                <a:ea typeface="Anton"/>
                <a:cs typeface="Anton"/>
                <a:sym typeface="Anton"/>
              </a:defRPr>
            </a:lvl6pPr>
            <a:lvl7pPr lvl="6" algn="ctr" rtl="0">
              <a:spcBef>
                <a:spcPts val="0"/>
              </a:spcBef>
              <a:spcAft>
                <a:spcPts val="0"/>
              </a:spcAft>
              <a:buSzPts val="1600"/>
              <a:buFont typeface="Anton"/>
              <a:buNone/>
              <a:defRPr>
                <a:latin typeface="Anton"/>
                <a:ea typeface="Anton"/>
                <a:cs typeface="Anton"/>
                <a:sym typeface="Anton"/>
              </a:defRPr>
            </a:lvl7pPr>
            <a:lvl8pPr lvl="7" algn="ctr" rtl="0">
              <a:spcBef>
                <a:spcPts val="0"/>
              </a:spcBef>
              <a:spcAft>
                <a:spcPts val="0"/>
              </a:spcAft>
              <a:buSzPts val="1600"/>
              <a:buFont typeface="Anton"/>
              <a:buNone/>
              <a:defRPr>
                <a:latin typeface="Anton"/>
                <a:ea typeface="Anton"/>
                <a:cs typeface="Anton"/>
                <a:sym typeface="Anton"/>
              </a:defRPr>
            </a:lvl8pPr>
            <a:lvl9pPr lvl="8" algn="ctr" rtl="0">
              <a:spcBef>
                <a:spcPts val="0"/>
              </a:spcBef>
              <a:spcAft>
                <a:spcPts val="0"/>
              </a:spcAft>
              <a:buSzPts val="1600"/>
              <a:buFont typeface="Anton"/>
              <a:buNone/>
              <a:defRPr>
                <a:latin typeface="Anton"/>
                <a:ea typeface="Anton"/>
                <a:cs typeface="Anton"/>
                <a:sym typeface="Anton"/>
              </a:defRPr>
            </a:lvl9pPr>
          </a:lstStyle>
          <a:p>
            <a:endParaRPr/>
          </a:p>
        </p:txBody>
      </p:sp>
      <p:sp>
        <p:nvSpPr>
          <p:cNvPr id="370" name="Google Shape;370;p48"/>
          <p:cNvSpPr txBox="1">
            <a:spLocks noGrp="1"/>
          </p:cNvSpPr>
          <p:nvPr>
            <p:ph type="subTitle" idx="16"/>
          </p:nvPr>
        </p:nvSpPr>
        <p:spPr>
          <a:xfrm>
            <a:off x="9428606" y="4778350"/>
            <a:ext cx="2328306" cy="373500"/>
          </a:xfrm>
          <a:prstGeom prst="rect">
            <a:avLst/>
          </a:prstGeom>
        </p:spPr>
        <p:txBody>
          <a:bodyPr spcFirstLastPara="1" wrap="square" lIns="0" tIns="0" rIns="0" bIns="0" anchor="t" anchorCtr="0">
            <a:normAutofit/>
          </a:bodyPr>
          <a:lstStyle>
            <a:lvl1pPr lvl="0" algn="ctr" rtl="0">
              <a:spcBef>
                <a:spcPts val="0"/>
              </a:spcBef>
              <a:spcAft>
                <a:spcPts val="0"/>
              </a:spcAft>
              <a:buSzPts val="2200"/>
              <a:buFont typeface="Anton"/>
              <a:buNone/>
              <a:defRPr sz="2200" b="0">
                <a:latin typeface="Anton"/>
                <a:ea typeface="Anton"/>
                <a:cs typeface="Anton"/>
                <a:sym typeface="Anton"/>
              </a:defRPr>
            </a:lvl1pPr>
            <a:lvl2pPr lvl="1" algn="ctr" rtl="0">
              <a:spcBef>
                <a:spcPts val="0"/>
              </a:spcBef>
              <a:spcAft>
                <a:spcPts val="0"/>
              </a:spcAft>
              <a:buSzPts val="1600"/>
              <a:buFont typeface="Anton"/>
              <a:buNone/>
              <a:defRPr>
                <a:latin typeface="Anton"/>
                <a:ea typeface="Anton"/>
                <a:cs typeface="Anton"/>
                <a:sym typeface="Anton"/>
              </a:defRPr>
            </a:lvl2pPr>
            <a:lvl3pPr lvl="2" algn="ctr" rtl="0">
              <a:spcBef>
                <a:spcPts val="0"/>
              </a:spcBef>
              <a:spcAft>
                <a:spcPts val="0"/>
              </a:spcAft>
              <a:buSzPts val="1600"/>
              <a:buFont typeface="Anton"/>
              <a:buNone/>
              <a:defRPr>
                <a:latin typeface="Anton"/>
                <a:ea typeface="Anton"/>
                <a:cs typeface="Anton"/>
                <a:sym typeface="Anton"/>
              </a:defRPr>
            </a:lvl3pPr>
            <a:lvl4pPr lvl="3" algn="ctr" rtl="0">
              <a:spcBef>
                <a:spcPts val="0"/>
              </a:spcBef>
              <a:spcAft>
                <a:spcPts val="0"/>
              </a:spcAft>
              <a:buSzPts val="1600"/>
              <a:buFont typeface="Anton"/>
              <a:buNone/>
              <a:defRPr>
                <a:latin typeface="Anton"/>
                <a:ea typeface="Anton"/>
                <a:cs typeface="Anton"/>
                <a:sym typeface="Anton"/>
              </a:defRPr>
            </a:lvl4pPr>
            <a:lvl5pPr lvl="4" algn="ctr" rtl="0">
              <a:spcBef>
                <a:spcPts val="0"/>
              </a:spcBef>
              <a:spcAft>
                <a:spcPts val="0"/>
              </a:spcAft>
              <a:buSzPts val="1600"/>
              <a:buFont typeface="Anton"/>
              <a:buNone/>
              <a:defRPr>
                <a:latin typeface="Anton"/>
                <a:ea typeface="Anton"/>
                <a:cs typeface="Anton"/>
                <a:sym typeface="Anton"/>
              </a:defRPr>
            </a:lvl5pPr>
            <a:lvl6pPr lvl="5" algn="ctr" rtl="0">
              <a:spcBef>
                <a:spcPts val="0"/>
              </a:spcBef>
              <a:spcAft>
                <a:spcPts val="0"/>
              </a:spcAft>
              <a:buSzPts val="1600"/>
              <a:buFont typeface="Anton"/>
              <a:buNone/>
              <a:defRPr>
                <a:latin typeface="Anton"/>
                <a:ea typeface="Anton"/>
                <a:cs typeface="Anton"/>
                <a:sym typeface="Anton"/>
              </a:defRPr>
            </a:lvl6pPr>
            <a:lvl7pPr lvl="6" algn="ctr" rtl="0">
              <a:spcBef>
                <a:spcPts val="0"/>
              </a:spcBef>
              <a:spcAft>
                <a:spcPts val="0"/>
              </a:spcAft>
              <a:buSzPts val="1600"/>
              <a:buFont typeface="Anton"/>
              <a:buNone/>
              <a:defRPr>
                <a:latin typeface="Anton"/>
                <a:ea typeface="Anton"/>
                <a:cs typeface="Anton"/>
                <a:sym typeface="Anton"/>
              </a:defRPr>
            </a:lvl7pPr>
            <a:lvl8pPr lvl="7" algn="ctr" rtl="0">
              <a:spcBef>
                <a:spcPts val="0"/>
              </a:spcBef>
              <a:spcAft>
                <a:spcPts val="0"/>
              </a:spcAft>
              <a:buSzPts val="1600"/>
              <a:buFont typeface="Anton"/>
              <a:buNone/>
              <a:defRPr>
                <a:latin typeface="Anton"/>
                <a:ea typeface="Anton"/>
                <a:cs typeface="Anton"/>
                <a:sym typeface="Anton"/>
              </a:defRPr>
            </a:lvl8pPr>
            <a:lvl9pPr lvl="8" algn="ctr" rtl="0">
              <a:spcBef>
                <a:spcPts val="0"/>
              </a:spcBef>
              <a:spcAft>
                <a:spcPts val="0"/>
              </a:spcAft>
              <a:buSzPts val="1600"/>
              <a:buFont typeface="Anton"/>
              <a:buNone/>
              <a:defRPr>
                <a:latin typeface="Anton"/>
                <a:ea typeface="Anton"/>
                <a:cs typeface="Anton"/>
                <a:sym typeface="Anton"/>
              </a:defRPr>
            </a:lvl9pPr>
          </a:lstStyle>
          <a:p>
            <a:endParaRPr/>
          </a:p>
        </p:txBody>
      </p:sp>
      <p:sp>
        <p:nvSpPr>
          <p:cNvPr id="371" name="Google Shape;371;p48"/>
          <p:cNvSpPr txBox="1">
            <a:spLocks noGrp="1"/>
          </p:cNvSpPr>
          <p:nvPr>
            <p:ph type="subTitle" idx="17"/>
          </p:nvPr>
        </p:nvSpPr>
        <p:spPr>
          <a:xfrm>
            <a:off x="9428606" y="5286750"/>
            <a:ext cx="2328306" cy="1133700"/>
          </a:xfrm>
          <a:prstGeom prst="rect">
            <a:avLst/>
          </a:prstGeom>
        </p:spPr>
        <p:txBody>
          <a:bodyPr spcFirstLastPara="1" wrap="square" lIns="0" tIns="0" rIns="0" bIns="0" anchor="t" anchorCtr="0">
            <a:normAutofit/>
          </a:bodyPr>
          <a:lstStyle>
            <a:lvl1pPr lvl="0" algn="ctr" rtl="0">
              <a:spcBef>
                <a:spcPts val="0"/>
              </a:spcBef>
              <a:spcAft>
                <a:spcPts val="0"/>
              </a:spcAft>
              <a:buSzPts val="1600"/>
              <a:buFont typeface="Inter Medium"/>
              <a:buNone/>
              <a:defRPr b="0">
                <a:latin typeface="Inter Medium"/>
                <a:ea typeface="Inter Medium"/>
                <a:cs typeface="Inter Medium"/>
                <a:sym typeface="Inter Medium"/>
              </a:defRPr>
            </a:lvl1pPr>
            <a:lvl2pPr lvl="1" algn="ctr" rtl="0">
              <a:spcBef>
                <a:spcPts val="0"/>
              </a:spcBef>
              <a:spcAft>
                <a:spcPts val="0"/>
              </a:spcAft>
              <a:buSzPts val="1600"/>
              <a:buFont typeface="Anton"/>
              <a:buNone/>
              <a:defRPr>
                <a:latin typeface="Anton"/>
                <a:ea typeface="Anton"/>
                <a:cs typeface="Anton"/>
                <a:sym typeface="Anton"/>
              </a:defRPr>
            </a:lvl2pPr>
            <a:lvl3pPr lvl="2" algn="ctr" rtl="0">
              <a:spcBef>
                <a:spcPts val="0"/>
              </a:spcBef>
              <a:spcAft>
                <a:spcPts val="0"/>
              </a:spcAft>
              <a:buSzPts val="1600"/>
              <a:buFont typeface="Anton"/>
              <a:buNone/>
              <a:defRPr>
                <a:latin typeface="Anton"/>
                <a:ea typeface="Anton"/>
                <a:cs typeface="Anton"/>
                <a:sym typeface="Anton"/>
              </a:defRPr>
            </a:lvl3pPr>
            <a:lvl4pPr lvl="3" algn="ctr" rtl="0">
              <a:spcBef>
                <a:spcPts val="0"/>
              </a:spcBef>
              <a:spcAft>
                <a:spcPts val="0"/>
              </a:spcAft>
              <a:buSzPts val="1600"/>
              <a:buFont typeface="Anton"/>
              <a:buNone/>
              <a:defRPr>
                <a:latin typeface="Anton"/>
                <a:ea typeface="Anton"/>
                <a:cs typeface="Anton"/>
                <a:sym typeface="Anton"/>
              </a:defRPr>
            </a:lvl4pPr>
            <a:lvl5pPr lvl="4" algn="ctr" rtl="0">
              <a:spcBef>
                <a:spcPts val="0"/>
              </a:spcBef>
              <a:spcAft>
                <a:spcPts val="0"/>
              </a:spcAft>
              <a:buSzPts val="1600"/>
              <a:buFont typeface="Anton"/>
              <a:buNone/>
              <a:defRPr>
                <a:latin typeface="Anton"/>
                <a:ea typeface="Anton"/>
                <a:cs typeface="Anton"/>
                <a:sym typeface="Anton"/>
              </a:defRPr>
            </a:lvl5pPr>
            <a:lvl6pPr lvl="5" algn="ctr" rtl="0">
              <a:spcBef>
                <a:spcPts val="0"/>
              </a:spcBef>
              <a:spcAft>
                <a:spcPts val="0"/>
              </a:spcAft>
              <a:buSzPts val="1600"/>
              <a:buFont typeface="Anton"/>
              <a:buNone/>
              <a:defRPr>
                <a:latin typeface="Anton"/>
                <a:ea typeface="Anton"/>
                <a:cs typeface="Anton"/>
                <a:sym typeface="Anton"/>
              </a:defRPr>
            </a:lvl6pPr>
            <a:lvl7pPr lvl="6" algn="ctr" rtl="0">
              <a:spcBef>
                <a:spcPts val="0"/>
              </a:spcBef>
              <a:spcAft>
                <a:spcPts val="0"/>
              </a:spcAft>
              <a:buSzPts val="1600"/>
              <a:buFont typeface="Anton"/>
              <a:buNone/>
              <a:defRPr>
                <a:latin typeface="Anton"/>
                <a:ea typeface="Anton"/>
                <a:cs typeface="Anton"/>
                <a:sym typeface="Anton"/>
              </a:defRPr>
            </a:lvl7pPr>
            <a:lvl8pPr lvl="7" algn="ctr" rtl="0">
              <a:spcBef>
                <a:spcPts val="0"/>
              </a:spcBef>
              <a:spcAft>
                <a:spcPts val="0"/>
              </a:spcAft>
              <a:buSzPts val="1600"/>
              <a:buFont typeface="Anton"/>
              <a:buNone/>
              <a:defRPr>
                <a:latin typeface="Anton"/>
                <a:ea typeface="Anton"/>
                <a:cs typeface="Anton"/>
                <a:sym typeface="Anton"/>
              </a:defRPr>
            </a:lvl8pPr>
            <a:lvl9pPr lvl="8" algn="ctr" rtl="0">
              <a:spcBef>
                <a:spcPts val="0"/>
              </a:spcBef>
              <a:spcAft>
                <a:spcPts val="0"/>
              </a:spcAft>
              <a:buSzPts val="1600"/>
              <a:buFont typeface="Anton"/>
              <a:buNone/>
              <a:defRPr>
                <a:latin typeface="Anton"/>
                <a:ea typeface="Anton"/>
                <a:cs typeface="Anton"/>
                <a:sym typeface="Anton"/>
              </a:defRPr>
            </a:lvl9pPr>
          </a:lstStyle>
          <a:p>
            <a:endParaRPr/>
          </a:p>
        </p:txBody>
      </p:sp>
    </p:spTree>
    <p:extLst>
      <p:ext uri="{BB962C8B-B14F-4D97-AF65-F5344CB8AC3E}">
        <p14:creationId xmlns:p14="http://schemas.microsoft.com/office/powerpoint/2010/main" val="1199601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dk1"/>
        </a:solidFill>
        <a:effectLst/>
      </p:bgPr>
    </p:bg>
    <p:spTree>
      <p:nvGrpSpPr>
        <p:cNvPr id="1" name="Shape 372"/>
        <p:cNvGrpSpPr/>
        <p:nvPr/>
      </p:nvGrpSpPr>
      <p:grpSpPr>
        <a:xfrm>
          <a:off x="0" y="0"/>
          <a:ext cx="0" cy="0"/>
          <a:chOff x="0" y="0"/>
          <a:chExt cx="0" cy="0"/>
        </a:xfrm>
      </p:grpSpPr>
      <p:sp>
        <p:nvSpPr>
          <p:cNvPr id="373" name="Google Shape;373;p49"/>
          <p:cNvSpPr txBox="1">
            <a:spLocks noGrp="1"/>
          </p:cNvSpPr>
          <p:nvPr>
            <p:ph type="title"/>
          </p:nvPr>
        </p:nvSpPr>
        <p:spPr>
          <a:xfrm>
            <a:off x="415608" y="-1"/>
            <a:ext cx="11360959" cy="1536600"/>
          </a:xfrm>
          <a:prstGeom prst="rect">
            <a:avLst/>
          </a:prstGeom>
        </p:spPr>
        <p:txBody>
          <a:bodyPr spcFirstLastPara="1" wrap="square" lIns="0" tIns="0" rIns="0" bIns="0" anchor="ctr" anchorCtr="0">
            <a:normAutofit/>
          </a:bodyPr>
          <a:lstStyle>
            <a:lvl1pPr lvl="0" rtl="0">
              <a:spcBef>
                <a:spcPts val="0"/>
              </a:spcBef>
              <a:spcAft>
                <a:spcPts val="0"/>
              </a:spcAft>
              <a:buClr>
                <a:schemeClr val="lt1"/>
              </a:buClr>
              <a:buSzPts val="4000"/>
              <a:buNone/>
              <a:defRPr>
                <a:solidFill>
                  <a:schemeClr val="l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
        <p:nvSpPr>
          <p:cNvPr id="374" name="Google Shape;374;p49"/>
          <p:cNvSpPr txBox="1">
            <a:spLocks noGrp="1"/>
          </p:cNvSpPr>
          <p:nvPr>
            <p:ph type="body" idx="1"/>
          </p:nvPr>
        </p:nvSpPr>
        <p:spPr>
          <a:xfrm>
            <a:off x="415604" y="1536633"/>
            <a:ext cx="11360959" cy="4555200"/>
          </a:xfrm>
          <a:prstGeom prst="rect">
            <a:avLst/>
          </a:prstGeom>
        </p:spPr>
        <p:txBody>
          <a:bodyPr spcFirstLastPara="1" wrap="square" lIns="0" tIns="0" rIns="0" bIns="0" anchor="t" anchorCtr="0">
            <a:normAutofit/>
          </a:bodyPr>
          <a:lstStyle>
            <a:lvl1pPr marL="457200" lvl="0" indent="-330200" rtl="0">
              <a:spcBef>
                <a:spcPts val="0"/>
              </a:spcBef>
              <a:spcAft>
                <a:spcPts val="0"/>
              </a:spcAft>
              <a:buClr>
                <a:schemeClr val="lt1"/>
              </a:buClr>
              <a:buSzPts val="1600"/>
              <a:buChar char="●"/>
              <a:defRPr>
                <a:solidFill>
                  <a:schemeClr val="lt1"/>
                </a:solidFill>
              </a:defRPr>
            </a:lvl1pPr>
            <a:lvl2pPr marL="914400" lvl="1" indent="-330200" rtl="0">
              <a:spcBef>
                <a:spcPts val="0"/>
              </a:spcBef>
              <a:spcAft>
                <a:spcPts val="0"/>
              </a:spcAft>
              <a:buClr>
                <a:schemeClr val="lt1"/>
              </a:buClr>
              <a:buSzPts val="1600"/>
              <a:buChar char="○"/>
              <a:defRPr>
                <a:solidFill>
                  <a:schemeClr val="lt1"/>
                </a:solidFill>
              </a:defRPr>
            </a:lvl2pPr>
            <a:lvl3pPr marL="1371600" lvl="2" indent="-330200" rtl="0">
              <a:spcBef>
                <a:spcPts val="0"/>
              </a:spcBef>
              <a:spcAft>
                <a:spcPts val="0"/>
              </a:spcAft>
              <a:buClr>
                <a:schemeClr val="lt1"/>
              </a:buClr>
              <a:buSzPts val="1600"/>
              <a:buChar char="■"/>
              <a:defRPr>
                <a:solidFill>
                  <a:schemeClr val="lt1"/>
                </a:solidFill>
              </a:defRPr>
            </a:lvl3pPr>
            <a:lvl4pPr marL="1828800" lvl="3" indent="-330200" rtl="0">
              <a:spcBef>
                <a:spcPts val="0"/>
              </a:spcBef>
              <a:spcAft>
                <a:spcPts val="0"/>
              </a:spcAft>
              <a:buClr>
                <a:schemeClr val="lt1"/>
              </a:buClr>
              <a:buSzPts val="1600"/>
              <a:buChar char="●"/>
              <a:defRPr>
                <a:solidFill>
                  <a:schemeClr val="lt1"/>
                </a:solidFill>
              </a:defRPr>
            </a:lvl4pPr>
            <a:lvl5pPr marL="2286000" lvl="4" indent="-330200" rtl="0">
              <a:spcBef>
                <a:spcPts val="0"/>
              </a:spcBef>
              <a:spcAft>
                <a:spcPts val="0"/>
              </a:spcAft>
              <a:buClr>
                <a:schemeClr val="lt1"/>
              </a:buClr>
              <a:buSzPts val="1600"/>
              <a:buChar char="○"/>
              <a:defRPr>
                <a:solidFill>
                  <a:schemeClr val="lt1"/>
                </a:solidFill>
              </a:defRPr>
            </a:lvl5pPr>
            <a:lvl6pPr marL="2743200" lvl="5" indent="-330200" rtl="0">
              <a:spcBef>
                <a:spcPts val="0"/>
              </a:spcBef>
              <a:spcAft>
                <a:spcPts val="0"/>
              </a:spcAft>
              <a:buClr>
                <a:schemeClr val="lt1"/>
              </a:buClr>
              <a:buSzPts val="1600"/>
              <a:buChar char="■"/>
              <a:defRPr>
                <a:solidFill>
                  <a:schemeClr val="lt1"/>
                </a:solidFill>
              </a:defRPr>
            </a:lvl6pPr>
            <a:lvl7pPr marL="3200400" lvl="6" indent="-330200" rtl="0">
              <a:spcBef>
                <a:spcPts val="0"/>
              </a:spcBef>
              <a:spcAft>
                <a:spcPts val="0"/>
              </a:spcAft>
              <a:buClr>
                <a:schemeClr val="lt1"/>
              </a:buClr>
              <a:buSzPts val="1600"/>
              <a:buChar char="●"/>
              <a:defRPr>
                <a:solidFill>
                  <a:schemeClr val="lt1"/>
                </a:solidFill>
              </a:defRPr>
            </a:lvl7pPr>
            <a:lvl8pPr marL="3657600" lvl="7" indent="-330200" rtl="0">
              <a:spcBef>
                <a:spcPts val="0"/>
              </a:spcBef>
              <a:spcAft>
                <a:spcPts val="0"/>
              </a:spcAft>
              <a:buClr>
                <a:schemeClr val="lt1"/>
              </a:buClr>
              <a:buSzPts val="1600"/>
              <a:buChar char="○"/>
              <a:defRPr>
                <a:solidFill>
                  <a:schemeClr val="lt1"/>
                </a:solidFill>
              </a:defRPr>
            </a:lvl8pPr>
            <a:lvl9pPr marL="4114800" lvl="8" indent="-330200" rtl="0">
              <a:spcBef>
                <a:spcPts val="0"/>
              </a:spcBef>
              <a:spcAft>
                <a:spcPts val="0"/>
              </a:spcAft>
              <a:buClr>
                <a:schemeClr val="lt1"/>
              </a:buClr>
              <a:buSzPts val="1600"/>
              <a:buChar char="■"/>
              <a:defRPr>
                <a:solidFill>
                  <a:schemeClr val="lt1"/>
                </a:solidFill>
              </a:defRPr>
            </a:lvl9pPr>
          </a:lstStyle>
          <a:p>
            <a:endParaRPr/>
          </a:p>
        </p:txBody>
      </p:sp>
      <p:sp>
        <p:nvSpPr>
          <p:cNvPr id="375" name="Google Shape;375;p49"/>
          <p:cNvSpPr txBox="1">
            <a:spLocks noGrp="1"/>
          </p:cNvSpPr>
          <p:nvPr>
            <p:ph type="sldNum" idx="12"/>
          </p:nvPr>
        </p:nvSpPr>
        <p:spPr>
          <a:xfrm>
            <a:off x="11628582" y="6333300"/>
            <a:ext cx="399704" cy="524700"/>
          </a:xfrm>
          <a:prstGeom prst="rect">
            <a:avLst/>
          </a:prstGeom>
          <a:noFill/>
          <a:ln>
            <a:noFill/>
          </a:ln>
        </p:spPr>
        <p:txBody>
          <a:bodyPr spcFirstLastPara="1" wrap="square" lIns="0" tIns="0" rIns="0" bIns="0" anchor="ctr" anchorCtr="0">
            <a:noAutofit/>
          </a:bodyPr>
          <a:lstStyle>
            <a:lvl1pPr lvl="0" algn="l" rtl="0">
              <a:buNone/>
              <a:defRPr sz="1000">
                <a:solidFill>
                  <a:schemeClr val="lt1"/>
                </a:solidFill>
                <a:latin typeface="Inter"/>
                <a:ea typeface="Inter"/>
                <a:cs typeface="Inter"/>
                <a:sym typeface="Inter"/>
              </a:defRPr>
            </a:lvl1pPr>
            <a:lvl2pPr lvl="1" algn="l" rtl="0">
              <a:buNone/>
              <a:defRPr sz="1000">
                <a:solidFill>
                  <a:schemeClr val="lt1"/>
                </a:solidFill>
                <a:latin typeface="Inter"/>
                <a:ea typeface="Inter"/>
                <a:cs typeface="Inter"/>
                <a:sym typeface="Inter"/>
              </a:defRPr>
            </a:lvl2pPr>
            <a:lvl3pPr lvl="2" algn="l" rtl="0">
              <a:buNone/>
              <a:defRPr sz="1000">
                <a:solidFill>
                  <a:schemeClr val="lt1"/>
                </a:solidFill>
                <a:latin typeface="Inter"/>
                <a:ea typeface="Inter"/>
                <a:cs typeface="Inter"/>
                <a:sym typeface="Inter"/>
              </a:defRPr>
            </a:lvl3pPr>
            <a:lvl4pPr lvl="3" algn="l" rtl="0">
              <a:buNone/>
              <a:defRPr sz="1000">
                <a:solidFill>
                  <a:schemeClr val="lt1"/>
                </a:solidFill>
                <a:latin typeface="Inter"/>
                <a:ea typeface="Inter"/>
                <a:cs typeface="Inter"/>
                <a:sym typeface="Inter"/>
              </a:defRPr>
            </a:lvl4pPr>
            <a:lvl5pPr lvl="4" algn="l" rtl="0">
              <a:buNone/>
              <a:defRPr sz="1000">
                <a:solidFill>
                  <a:schemeClr val="lt1"/>
                </a:solidFill>
                <a:latin typeface="Inter"/>
                <a:ea typeface="Inter"/>
                <a:cs typeface="Inter"/>
                <a:sym typeface="Inter"/>
              </a:defRPr>
            </a:lvl5pPr>
            <a:lvl6pPr lvl="5" algn="l" rtl="0">
              <a:buNone/>
              <a:defRPr sz="1000">
                <a:solidFill>
                  <a:schemeClr val="lt1"/>
                </a:solidFill>
                <a:latin typeface="Inter"/>
                <a:ea typeface="Inter"/>
                <a:cs typeface="Inter"/>
                <a:sym typeface="Inter"/>
              </a:defRPr>
            </a:lvl6pPr>
            <a:lvl7pPr lvl="6" algn="l" rtl="0">
              <a:buNone/>
              <a:defRPr sz="1000">
                <a:solidFill>
                  <a:schemeClr val="lt1"/>
                </a:solidFill>
                <a:latin typeface="Inter"/>
                <a:ea typeface="Inter"/>
                <a:cs typeface="Inter"/>
                <a:sym typeface="Inter"/>
              </a:defRPr>
            </a:lvl7pPr>
            <a:lvl8pPr lvl="7" algn="l" rtl="0">
              <a:buNone/>
              <a:defRPr sz="1000">
                <a:solidFill>
                  <a:schemeClr val="lt1"/>
                </a:solidFill>
                <a:latin typeface="Inter"/>
                <a:ea typeface="Inter"/>
                <a:cs typeface="Inter"/>
                <a:sym typeface="Inter"/>
              </a:defRPr>
            </a:lvl8pPr>
            <a:lvl9pPr lvl="8" algn="l" rtl="0">
              <a:buNone/>
              <a:defRPr sz="1000">
                <a:solidFill>
                  <a:schemeClr val="lt1"/>
                </a:solidFill>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376" name="Google Shape;376;p49"/>
          <p:cNvSpPr txBox="1">
            <a:spLocks noGrp="1"/>
          </p:cNvSpPr>
          <p:nvPr>
            <p:ph type="subTitle" idx="2"/>
          </p:nvPr>
        </p:nvSpPr>
        <p:spPr>
          <a:xfrm>
            <a:off x="6093112" y="633330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Clr>
                <a:schemeClr val="lt1"/>
              </a:buClr>
              <a:buSzPts val="1000"/>
              <a:buNone/>
              <a:defRPr sz="1000">
                <a:solidFill>
                  <a:schemeClr val="lt1"/>
                </a:solidFill>
              </a:defRPr>
            </a:lvl1pPr>
            <a:lvl2pPr lvl="1" algn="r" rtl="0">
              <a:spcBef>
                <a:spcPts val="0"/>
              </a:spcBef>
              <a:spcAft>
                <a:spcPts val="0"/>
              </a:spcAft>
              <a:buClr>
                <a:schemeClr val="lt1"/>
              </a:buClr>
              <a:buSzPts val="1600"/>
              <a:buNone/>
              <a:defRPr>
                <a:solidFill>
                  <a:schemeClr val="lt1"/>
                </a:solidFill>
              </a:defRPr>
            </a:lvl2pPr>
            <a:lvl3pPr lvl="2" algn="r" rtl="0">
              <a:spcBef>
                <a:spcPts val="0"/>
              </a:spcBef>
              <a:spcAft>
                <a:spcPts val="0"/>
              </a:spcAft>
              <a:buClr>
                <a:schemeClr val="lt1"/>
              </a:buClr>
              <a:buSzPts val="1600"/>
              <a:buNone/>
              <a:defRPr>
                <a:solidFill>
                  <a:schemeClr val="lt1"/>
                </a:solidFill>
              </a:defRPr>
            </a:lvl3pPr>
            <a:lvl4pPr lvl="3" algn="r" rtl="0">
              <a:spcBef>
                <a:spcPts val="0"/>
              </a:spcBef>
              <a:spcAft>
                <a:spcPts val="0"/>
              </a:spcAft>
              <a:buClr>
                <a:schemeClr val="lt1"/>
              </a:buClr>
              <a:buSzPts val="1600"/>
              <a:buNone/>
              <a:defRPr>
                <a:solidFill>
                  <a:schemeClr val="lt1"/>
                </a:solidFill>
              </a:defRPr>
            </a:lvl4pPr>
            <a:lvl5pPr lvl="4" algn="r" rtl="0">
              <a:spcBef>
                <a:spcPts val="0"/>
              </a:spcBef>
              <a:spcAft>
                <a:spcPts val="0"/>
              </a:spcAft>
              <a:buClr>
                <a:schemeClr val="lt1"/>
              </a:buClr>
              <a:buSzPts val="1600"/>
              <a:buNone/>
              <a:defRPr>
                <a:solidFill>
                  <a:schemeClr val="lt1"/>
                </a:solidFill>
              </a:defRPr>
            </a:lvl5pPr>
            <a:lvl6pPr lvl="5" algn="r" rtl="0">
              <a:spcBef>
                <a:spcPts val="0"/>
              </a:spcBef>
              <a:spcAft>
                <a:spcPts val="0"/>
              </a:spcAft>
              <a:buClr>
                <a:schemeClr val="lt1"/>
              </a:buClr>
              <a:buSzPts val="1600"/>
              <a:buNone/>
              <a:defRPr>
                <a:solidFill>
                  <a:schemeClr val="lt1"/>
                </a:solidFill>
              </a:defRPr>
            </a:lvl6pPr>
            <a:lvl7pPr lvl="6" algn="r" rtl="0">
              <a:spcBef>
                <a:spcPts val="0"/>
              </a:spcBef>
              <a:spcAft>
                <a:spcPts val="0"/>
              </a:spcAft>
              <a:buClr>
                <a:schemeClr val="lt1"/>
              </a:buClr>
              <a:buSzPts val="1600"/>
              <a:buNone/>
              <a:defRPr>
                <a:solidFill>
                  <a:schemeClr val="lt1"/>
                </a:solidFill>
              </a:defRPr>
            </a:lvl7pPr>
            <a:lvl8pPr lvl="7" algn="r" rtl="0">
              <a:spcBef>
                <a:spcPts val="0"/>
              </a:spcBef>
              <a:spcAft>
                <a:spcPts val="0"/>
              </a:spcAft>
              <a:buClr>
                <a:schemeClr val="lt1"/>
              </a:buClr>
              <a:buSzPts val="1600"/>
              <a:buNone/>
              <a:defRPr>
                <a:solidFill>
                  <a:schemeClr val="lt1"/>
                </a:solidFill>
              </a:defRPr>
            </a:lvl8pPr>
            <a:lvl9pPr lvl="8" algn="r" rtl="0">
              <a:spcBef>
                <a:spcPts val="0"/>
              </a:spcBef>
              <a:spcAft>
                <a:spcPts val="0"/>
              </a:spcAft>
              <a:buClr>
                <a:schemeClr val="lt1"/>
              </a:buClr>
              <a:buSzPts val="1600"/>
              <a:buNone/>
              <a:defRPr>
                <a:solidFill>
                  <a:schemeClr val="lt1"/>
                </a:solidFill>
              </a:defRPr>
            </a:lvl9pPr>
          </a:lstStyle>
          <a:p>
            <a:endParaRPr/>
          </a:p>
        </p:txBody>
      </p:sp>
      <p:sp>
        <p:nvSpPr>
          <p:cNvPr id="377" name="Google Shape;377;p49"/>
          <p:cNvSpPr txBox="1"/>
          <p:nvPr/>
        </p:nvSpPr>
        <p:spPr>
          <a:xfrm>
            <a:off x="11237952" y="634335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Inter"/>
                <a:ea typeface="Inter"/>
                <a:cs typeface="Inter"/>
                <a:sym typeface="Inter"/>
              </a:rPr>
              <a:t>|</a:t>
            </a:r>
            <a:endParaRPr sz="1000" b="1">
              <a:solidFill>
                <a:schemeClr val="lt1"/>
              </a:solidFill>
              <a:latin typeface="Inter"/>
              <a:ea typeface="Inter"/>
              <a:cs typeface="Inter"/>
              <a:sym typeface="Inter"/>
            </a:endParaRPr>
          </a:p>
        </p:txBody>
      </p:sp>
    </p:spTree>
    <p:extLst>
      <p:ext uri="{BB962C8B-B14F-4D97-AF65-F5344CB8AC3E}">
        <p14:creationId xmlns:p14="http://schemas.microsoft.com/office/powerpoint/2010/main" val="8509375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dk1"/>
        </a:solidFill>
        <a:effectLst/>
      </p:bgPr>
    </p:bg>
    <p:spTree>
      <p:nvGrpSpPr>
        <p:cNvPr id="1" name="Shape 378"/>
        <p:cNvGrpSpPr/>
        <p:nvPr/>
      </p:nvGrpSpPr>
      <p:grpSpPr>
        <a:xfrm>
          <a:off x="0" y="0"/>
          <a:ext cx="0" cy="0"/>
          <a:chOff x="0" y="0"/>
          <a:chExt cx="0" cy="0"/>
        </a:xfrm>
      </p:grpSpPr>
      <p:sp>
        <p:nvSpPr>
          <p:cNvPr id="379" name="Google Shape;379;p50"/>
          <p:cNvSpPr txBox="1">
            <a:spLocks noGrp="1"/>
          </p:cNvSpPr>
          <p:nvPr>
            <p:ph type="title"/>
          </p:nvPr>
        </p:nvSpPr>
        <p:spPr>
          <a:xfrm>
            <a:off x="415608" y="-1"/>
            <a:ext cx="11360959" cy="1536600"/>
          </a:xfrm>
          <a:prstGeom prst="rect">
            <a:avLst/>
          </a:prstGeom>
        </p:spPr>
        <p:txBody>
          <a:bodyPr spcFirstLastPara="1" wrap="square" lIns="0" tIns="0" rIns="0" bIns="0" anchor="ctr" anchorCtr="0">
            <a:normAutofit/>
          </a:bodyPr>
          <a:lstStyle>
            <a:lvl1pPr lvl="0" rtl="0">
              <a:spcBef>
                <a:spcPts val="0"/>
              </a:spcBef>
              <a:spcAft>
                <a:spcPts val="0"/>
              </a:spcAft>
              <a:buClr>
                <a:schemeClr val="lt1"/>
              </a:buClr>
              <a:buSzPts val="4000"/>
              <a:buNone/>
              <a:defRPr>
                <a:solidFill>
                  <a:schemeClr val="l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
        <p:nvSpPr>
          <p:cNvPr id="380" name="Google Shape;380;p50"/>
          <p:cNvSpPr txBox="1">
            <a:spLocks noGrp="1"/>
          </p:cNvSpPr>
          <p:nvPr>
            <p:ph type="body" idx="1"/>
          </p:nvPr>
        </p:nvSpPr>
        <p:spPr>
          <a:xfrm>
            <a:off x="415604" y="1536633"/>
            <a:ext cx="5333289" cy="4555200"/>
          </a:xfrm>
          <a:prstGeom prst="rect">
            <a:avLst/>
          </a:prstGeom>
        </p:spPr>
        <p:txBody>
          <a:bodyPr spcFirstLastPara="1" wrap="square" lIns="0" tIns="0" rIns="0" bIns="0" anchor="t" anchorCtr="0">
            <a:normAutofit/>
          </a:bodyPr>
          <a:lstStyle>
            <a:lvl1pPr marL="457200" lvl="0" indent="-330200" rtl="0">
              <a:spcBef>
                <a:spcPts val="0"/>
              </a:spcBef>
              <a:spcAft>
                <a:spcPts val="0"/>
              </a:spcAft>
              <a:buClr>
                <a:schemeClr val="lt1"/>
              </a:buClr>
              <a:buSzPts val="1600"/>
              <a:buChar char="●"/>
              <a:defRPr>
                <a:solidFill>
                  <a:schemeClr val="lt1"/>
                </a:solidFill>
              </a:defRPr>
            </a:lvl1pPr>
            <a:lvl2pPr marL="914400" lvl="1" indent="-330200" rtl="0">
              <a:spcBef>
                <a:spcPts val="0"/>
              </a:spcBef>
              <a:spcAft>
                <a:spcPts val="0"/>
              </a:spcAft>
              <a:buClr>
                <a:schemeClr val="lt1"/>
              </a:buClr>
              <a:buSzPts val="1600"/>
              <a:buChar char="○"/>
              <a:defRPr>
                <a:solidFill>
                  <a:schemeClr val="lt1"/>
                </a:solidFill>
              </a:defRPr>
            </a:lvl2pPr>
            <a:lvl3pPr marL="1371600" lvl="2" indent="-330200" rtl="0">
              <a:spcBef>
                <a:spcPts val="0"/>
              </a:spcBef>
              <a:spcAft>
                <a:spcPts val="0"/>
              </a:spcAft>
              <a:buClr>
                <a:schemeClr val="lt1"/>
              </a:buClr>
              <a:buSzPts val="1600"/>
              <a:buChar char="■"/>
              <a:defRPr>
                <a:solidFill>
                  <a:schemeClr val="lt1"/>
                </a:solidFill>
              </a:defRPr>
            </a:lvl3pPr>
            <a:lvl4pPr marL="1828800" lvl="3" indent="-330200" rtl="0">
              <a:spcBef>
                <a:spcPts val="0"/>
              </a:spcBef>
              <a:spcAft>
                <a:spcPts val="0"/>
              </a:spcAft>
              <a:buClr>
                <a:schemeClr val="lt1"/>
              </a:buClr>
              <a:buSzPts val="1600"/>
              <a:buChar char="●"/>
              <a:defRPr>
                <a:solidFill>
                  <a:schemeClr val="lt1"/>
                </a:solidFill>
              </a:defRPr>
            </a:lvl4pPr>
            <a:lvl5pPr marL="2286000" lvl="4" indent="-330200" rtl="0">
              <a:spcBef>
                <a:spcPts val="0"/>
              </a:spcBef>
              <a:spcAft>
                <a:spcPts val="0"/>
              </a:spcAft>
              <a:buClr>
                <a:schemeClr val="lt1"/>
              </a:buClr>
              <a:buSzPts val="1600"/>
              <a:buChar char="○"/>
              <a:defRPr>
                <a:solidFill>
                  <a:schemeClr val="lt1"/>
                </a:solidFill>
              </a:defRPr>
            </a:lvl5pPr>
            <a:lvl6pPr marL="2743200" lvl="5" indent="-330200" rtl="0">
              <a:spcBef>
                <a:spcPts val="0"/>
              </a:spcBef>
              <a:spcAft>
                <a:spcPts val="0"/>
              </a:spcAft>
              <a:buClr>
                <a:schemeClr val="lt1"/>
              </a:buClr>
              <a:buSzPts val="1600"/>
              <a:buChar char="■"/>
              <a:defRPr>
                <a:solidFill>
                  <a:schemeClr val="lt1"/>
                </a:solidFill>
              </a:defRPr>
            </a:lvl6pPr>
            <a:lvl7pPr marL="3200400" lvl="6" indent="-330200" rtl="0">
              <a:spcBef>
                <a:spcPts val="0"/>
              </a:spcBef>
              <a:spcAft>
                <a:spcPts val="0"/>
              </a:spcAft>
              <a:buClr>
                <a:schemeClr val="lt1"/>
              </a:buClr>
              <a:buSzPts val="1600"/>
              <a:buChar char="●"/>
              <a:defRPr>
                <a:solidFill>
                  <a:schemeClr val="lt1"/>
                </a:solidFill>
              </a:defRPr>
            </a:lvl7pPr>
            <a:lvl8pPr marL="3657600" lvl="7" indent="-330200" rtl="0">
              <a:spcBef>
                <a:spcPts val="0"/>
              </a:spcBef>
              <a:spcAft>
                <a:spcPts val="0"/>
              </a:spcAft>
              <a:buClr>
                <a:schemeClr val="lt1"/>
              </a:buClr>
              <a:buSzPts val="1600"/>
              <a:buChar char="○"/>
              <a:defRPr>
                <a:solidFill>
                  <a:schemeClr val="lt1"/>
                </a:solidFill>
              </a:defRPr>
            </a:lvl8pPr>
            <a:lvl9pPr marL="4114800" lvl="8" indent="-330200" rtl="0">
              <a:spcBef>
                <a:spcPts val="0"/>
              </a:spcBef>
              <a:spcAft>
                <a:spcPts val="0"/>
              </a:spcAft>
              <a:buClr>
                <a:schemeClr val="lt1"/>
              </a:buClr>
              <a:buSzPts val="1600"/>
              <a:buChar char="■"/>
              <a:defRPr>
                <a:solidFill>
                  <a:schemeClr val="lt1"/>
                </a:solidFill>
              </a:defRPr>
            </a:lvl9pPr>
          </a:lstStyle>
          <a:p>
            <a:endParaRPr/>
          </a:p>
        </p:txBody>
      </p:sp>
      <p:sp>
        <p:nvSpPr>
          <p:cNvPr id="381" name="Google Shape;381;p50"/>
          <p:cNvSpPr txBox="1">
            <a:spLocks noGrp="1"/>
          </p:cNvSpPr>
          <p:nvPr>
            <p:ph type="body" idx="2"/>
          </p:nvPr>
        </p:nvSpPr>
        <p:spPr>
          <a:xfrm>
            <a:off x="6443266" y="1536633"/>
            <a:ext cx="5333289" cy="4555200"/>
          </a:xfrm>
          <a:prstGeom prst="rect">
            <a:avLst/>
          </a:prstGeom>
        </p:spPr>
        <p:txBody>
          <a:bodyPr spcFirstLastPara="1" wrap="square" lIns="0" tIns="0" rIns="0" bIns="0" anchor="t" anchorCtr="0">
            <a:normAutofit/>
          </a:bodyPr>
          <a:lstStyle>
            <a:lvl1pPr marL="457200" lvl="0" indent="-330200" rtl="0">
              <a:spcBef>
                <a:spcPts val="0"/>
              </a:spcBef>
              <a:spcAft>
                <a:spcPts val="0"/>
              </a:spcAft>
              <a:buClr>
                <a:schemeClr val="lt1"/>
              </a:buClr>
              <a:buSzPts val="1600"/>
              <a:buChar char="●"/>
              <a:defRPr>
                <a:solidFill>
                  <a:schemeClr val="lt1"/>
                </a:solidFill>
              </a:defRPr>
            </a:lvl1pPr>
            <a:lvl2pPr marL="914400" lvl="1" indent="-330200" rtl="0">
              <a:spcBef>
                <a:spcPts val="0"/>
              </a:spcBef>
              <a:spcAft>
                <a:spcPts val="0"/>
              </a:spcAft>
              <a:buClr>
                <a:schemeClr val="lt1"/>
              </a:buClr>
              <a:buSzPts val="1600"/>
              <a:buChar char="○"/>
              <a:defRPr>
                <a:solidFill>
                  <a:schemeClr val="lt1"/>
                </a:solidFill>
              </a:defRPr>
            </a:lvl2pPr>
            <a:lvl3pPr marL="1371600" lvl="2" indent="-330200" rtl="0">
              <a:spcBef>
                <a:spcPts val="0"/>
              </a:spcBef>
              <a:spcAft>
                <a:spcPts val="0"/>
              </a:spcAft>
              <a:buClr>
                <a:schemeClr val="lt1"/>
              </a:buClr>
              <a:buSzPts val="1600"/>
              <a:buChar char="■"/>
              <a:defRPr>
                <a:solidFill>
                  <a:schemeClr val="lt1"/>
                </a:solidFill>
              </a:defRPr>
            </a:lvl3pPr>
            <a:lvl4pPr marL="1828800" lvl="3" indent="-330200" rtl="0">
              <a:spcBef>
                <a:spcPts val="0"/>
              </a:spcBef>
              <a:spcAft>
                <a:spcPts val="0"/>
              </a:spcAft>
              <a:buClr>
                <a:schemeClr val="lt1"/>
              </a:buClr>
              <a:buSzPts val="1600"/>
              <a:buChar char="●"/>
              <a:defRPr>
                <a:solidFill>
                  <a:schemeClr val="lt1"/>
                </a:solidFill>
              </a:defRPr>
            </a:lvl4pPr>
            <a:lvl5pPr marL="2286000" lvl="4" indent="-330200" rtl="0">
              <a:spcBef>
                <a:spcPts val="0"/>
              </a:spcBef>
              <a:spcAft>
                <a:spcPts val="0"/>
              </a:spcAft>
              <a:buClr>
                <a:schemeClr val="lt1"/>
              </a:buClr>
              <a:buSzPts val="1600"/>
              <a:buChar char="○"/>
              <a:defRPr>
                <a:solidFill>
                  <a:schemeClr val="lt1"/>
                </a:solidFill>
              </a:defRPr>
            </a:lvl5pPr>
            <a:lvl6pPr marL="2743200" lvl="5" indent="-330200" rtl="0">
              <a:spcBef>
                <a:spcPts val="0"/>
              </a:spcBef>
              <a:spcAft>
                <a:spcPts val="0"/>
              </a:spcAft>
              <a:buClr>
                <a:schemeClr val="lt1"/>
              </a:buClr>
              <a:buSzPts val="1600"/>
              <a:buChar char="■"/>
              <a:defRPr>
                <a:solidFill>
                  <a:schemeClr val="lt1"/>
                </a:solidFill>
              </a:defRPr>
            </a:lvl6pPr>
            <a:lvl7pPr marL="3200400" lvl="6" indent="-330200" rtl="0">
              <a:spcBef>
                <a:spcPts val="0"/>
              </a:spcBef>
              <a:spcAft>
                <a:spcPts val="0"/>
              </a:spcAft>
              <a:buClr>
                <a:schemeClr val="lt1"/>
              </a:buClr>
              <a:buSzPts val="1600"/>
              <a:buChar char="●"/>
              <a:defRPr>
                <a:solidFill>
                  <a:schemeClr val="lt1"/>
                </a:solidFill>
              </a:defRPr>
            </a:lvl7pPr>
            <a:lvl8pPr marL="3657600" lvl="7" indent="-330200" rtl="0">
              <a:spcBef>
                <a:spcPts val="0"/>
              </a:spcBef>
              <a:spcAft>
                <a:spcPts val="0"/>
              </a:spcAft>
              <a:buClr>
                <a:schemeClr val="lt1"/>
              </a:buClr>
              <a:buSzPts val="1600"/>
              <a:buChar char="○"/>
              <a:defRPr>
                <a:solidFill>
                  <a:schemeClr val="lt1"/>
                </a:solidFill>
              </a:defRPr>
            </a:lvl8pPr>
            <a:lvl9pPr marL="4114800" lvl="8" indent="-330200" rtl="0">
              <a:spcBef>
                <a:spcPts val="0"/>
              </a:spcBef>
              <a:spcAft>
                <a:spcPts val="0"/>
              </a:spcAft>
              <a:buClr>
                <a:schemeClr val="lt1"/>
              </a:buClr>
              <a:buSzPts val="1600"/>
              <a:buChar char="■"/>
              <a:defRPr>
                <a:solidFill>
                  <a:schemeClr val="lt1"/>
                </a:solidFill>
              </a:defRPr>
            </a:lvl9pPr>
          </a:lstStyle>
          <a:p>
            <a:endParaRPr/>
          </a:p>
        </p:txBody>
      </p:sp>
      <p:sp>
        <p:nvSpPr>
          <p:cNvPr id="382" name="Google Shape;382;p50"/>
          <p:cNvSpPr txBox="1">
            <a:spLocks noGrp="1"/>
          </p:cNvSpPr>
          <p:nvPr>
            <p:ph type="sldNum" idx="12"/>
          </p:nvPr>
        </p:nvSpPr>
        <p:spPr>
          <a:xfrm>
            <a:off x="11628582" y="6333300"/>
            <a:ext cx="399704" cy="524700"/>
          </a:xfrm>
          <a:prstGeom prst="rect">
            <a:avLst/>
          </a:prstGeom>
          <a:noFill/>
          <a:ln>
            <a:noFill/>
          </a:ln>
        </p:spPr>
        <p:txBody>
          <a:bodyPr spcFirstLastPara="1" wrap="square" lIns="0" tIns="0" rIns="0" bIns="0" anchor="ctr" anchorCtr="0">
            <a:noAutofit/>
          </a:bodyPr>
          <a:lstStyle>
            <a:lvl1pPr lvl="0" algn="l" rtl="0">
              <a:buNone/>
              <a:defRPr sz="1000">
                <a:solidFill>
                  <a:schemeClr val="lt1"/>
                </a:solidFill>
                <a:latin typeface="Inter"/>
                <a:ea typeface="Inter"/>
                <a:cs typeface="Inter"/>
                <a:sym typeface="Inter"/>
              </a:defRPr>
            </a:lvl1pPr>
            <a:lvl2pPr lvl="1" algn="l" rtl="0">
              <a:buNone/>
              <a:defRPr sz="1000">
                <a:solidFill>
                  <a:schemeClr val="lt1"/>
                </a:solidFill>
                <a:latin typeface="Inter"/>
                <a:ea typeface="Inter"/>
                <a:cs typeface="Inter"/>
                <a:sym typeface="Inter"/>
              </a:defRPr>
            </a:lvl2pPr>
            <a:lvl3pPr lvl="2" algn="l" rtl="0">
              <a:buNone/>
              <a:defRPr sz="1000">
                <a:solidFill>
                  <a:schemeClr val="lt1"/>
                </a:solidFill>
                <a:latin typeface="Inter"/>
                <a:ea typeface="Inter"/>
                <a:cs typeface="Inter"/>
                <a:sym typeface="Inter"/>
              </a:defRPr>
            </a:lvl3pPr>
            <a:lvl4pPr lvl="3" algn="l" rtl="0">
              <a:buNone/>
              <a:defRPr sz="1000">
                <a:solidFill>
                  <a:schemeClr val="lt1"/>
                </a:solidFill>
                <a:latin typeface="Inter"/>
                <a:ea typeface="Inter"/>
                <a:cs typeface="Inter"/>
                <a:sym typeface="Inter"/>
              </a:defRPr>
            </a:lvl4pPr>
            <a:lvl5pPr lvl="4" algn="l" rtl="0">
              <a:buNone/>
              <a:defRPr sz="1000">
                <a:solidFill>
                  <a:schemeClr val="lt1"/>
                </a:solidFill>
                <a:latin typeface="Inter"/>
                <a:ea typeface="Inter"/>
                <a:cs typeface="Inter"/>
                <a:sym typeface="Inter"/>
              </a:defRPr>
            </a:lvl5pPr>
            <a:lvl6pPr lvl="5" algn="l" rtl="0">
              <a:buNone/>
              <a:defRPr sz="1000">
                <a:solidFill>
                  <a:schemeClr val="lt1"/>
                </a:solidFill>
                <a:latin typeface="Inter"/>
                <a:ea typeface="Inter"/>
                <a:cs typeface="Inter"/>
                <a:sym typeface="Inter"/>
              </a:defRPr>
            </a:lvl6pPr>
            <a:lvl7pPr lvl="6" algn="l" rtl="0">
              <a:buNone/>
              <a:defRPr sz="1000">
                <a:solidFill>
                  <a:schemeClr val="lt1"/>
                </a:solidFill>
                <a:latin typeface="Inter"/>
                <a:ea typeface="Inter"/>
                <a:cs typeface="Inter"/>
                <a:sym typeface="Inter"/>
              </a:defRPr>
            </a:lvl7pPr>
            <a:lvl8pPr lvl="7" algn="l" rtl="0">
              <a:buNone/>
              <a:defRPr sz="1000">
                <a:solidFill>
                  <a:schemeClr val="lt1"/>
                </a:solidFill>
                <a:latin typeface="Inter"/>
                <a:ea typeface="Inter"/>
                <a:cs typeface="Inter"/>
                <a:sym typeface="Inter"/>
              </a:defRPr>
            </a:lvl8pPr>
            <a:lvl9pPr lvl="8" algn="l" rtl="0">
              <a:buNone/>
              <a:defRPr sz="1000">
                <a:solidFill>
                  <a:schemeClr val="lt1"/>
                </a:solidFill>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383" name="Google Shape;383;p50"/>
          <p:cNvSpPr txBox="1">
            <a:spLocks noGrp="1"/>
          </p:cNvSpPr>
          <p:nvPr>
            <p:ph type="subTitle" idx="3"/>
          </p:nvPr>
        </p:nvSpPr>
        <p:spPr>
          <a:xfrm>
            <a:off x="6093112" y="633330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Clr>
                <a:schemeClr val="lt1"/>
              </a:buClr>
              <a:buSzPts val="1000"/>
              <a:buNone/>
              <a:defRPr sz="1000">
                <a:solidFill>
                  <a:schemeClr val="lt1"/>
                </a:solidFill>
              </a:defRPr>
            </a:lvl1pPr>
            <a:lvl2pPr lvl="1" algn="r" rtl="0">
              <a:spcBef>
                <a:spcPts val="0"/>
              </a:spcBef>
              <a:spcAft>
                <a:spcPts val="0"/>
              </a:spcAft>
              <a:buClr>
                <a:schemeClr val="lt1"/>
              </a:buClr>
              <a:buSzPts val="1600"/>
              <a:buNone/>
              <a:defRPr>
                <a:solidFill>
                  <a:schemeClr val="lt1"/>
                </a:solidFill>
              </a:defRPr>
            </a:lvl2pPr>
            <a:lvl3pPr lvl="2" algn="r" rtl="0">
              <a:spcBef>
                <a:spcPts val="0"/>
              </a:spcBef>
              <a:spcAft>
                <a:spcPts val="0"/>
              </a:spcAft>
              <a:buClr>
                <a:schemeClr val="lt1"/>
              </a:buClr>
              <a:buSzPts val="1600"/>
              <a:buNone/>
              <a:defRPr>
                <a:solidFill>
                  <a:schemeClr val="lt1"/>
                </a:solidFill>
              </a:defRPr>
            </a:lvl3pPr>
            <a:lvl4pPr lvl="3" algn="r" rtl="0">
              <a:spcBef>
                <a:spcPts val="0"/>
              </a:spcBef>
              <a:spcAft>
                <a:spcPts val="0"/>
              </a:spcAft>
              <a:buClr>
                <a:schemeClr val="lt1"/>
              </a:buClr>
              <a:buSzPts val="1600"/>
              <a:buNone/>
              <a:defRPr>
                <a:solidFill>
                  <a:schemeClr val="lt1"/>
                </a:solidFill>
              </a:defRPr>
            </a:lvl4pPr>
            <a:lvl5pPr lvl="4" algn="r" rtl="0">
              <a:spcBef>
                <a:spcPts val="0"/>
              </a:spcBef>
              <a:spcAft>
                <a:spcPts val="0"/>
              </a:spcAft>
              <a:buClr>
                <a:schemeClr val="lt1"/>
              </a:buClr>
              <a:buSzPts val="1600"/>
              <a:buNone/>
              <a:defRPr>
                <a:solidFill>
                  <a:schemeClr val="lt1"/>
                </a:solidFill>
              </a:defRPr>
            </a:lvl5pPr>
            <a:lvl6pPr lvl="5" algn="r" rtl="0">
              <a:spcBef>
                <a:spcPts val="0"/>
              </a:spcBef>
              <a:spcAft>
                <a:spcPts val="0"/>
              </a:spcAft>
              <a:buClr>
                <a:schemeClr val="lt1"/>
              </a:buClr>
              <a:buSzPts val="1600"/>
              <a:buNone/>
              <a:defRPr>
                <a:solidFill>
                  <a:schemeClr val="lt1"/>
                </a:solidFill>
              </a:defRPr>
            </a:lvl6pPr>
            <a:lvl7pPr lvl="6" algn="r" rtl="0">
              <a:spcBef>
                <a:spcPts val="0"/>
              </a:spcBef>
              <a:spcAft>
                <a:spcPts val="0"/>
              </a:spcAft>
              <a:buClr>
                <a:schemeClr val="lt1"/>
              </a:buClr>
              <a:buSzPts val="1600"/>
              <a:buNone/>
              <a:defRPr>
                <a:solidFill>
                  <a:schemeClr val="lt1"/>
                </a:solidFill>
              </a:defRPr>
            </a:lvl7pPr>
            <a:lvl8pPr lvl="7" algn="r" rtl="0">
              <a:spcBef>
                <a:spcPts val="0"/>
              </a:spcBef>
              <a:spcAft>
                <a:spcPts val="0"/>
              </a:spcAft>
              <a:buClr>
                <a:schemeClr val="lt1"/>
              </a:buClr>
              <a:buSzPts val="1600"/>
              <a:buNone/>
              <a:defRPr>
                <a:solidFill>
                  <a:schemeClr val="lt1"/>
                </a:solidFill>
              </a:defRPr>
            </a:lvl8pPr>
            <a:lvl9pPr lvl="8" algn="r" rtl="0">
              <a:spcBef>
                <a:spcPts val="0"/>
              </a:spcBef>
              <a:spcAft>
                <a:spcPts val="0"/>
              </a:spcAft>
              <a:buClr>
                <a:schemeClr val="lt1"/>
              </a:buClr>
              <a:buSzPts val="1600"/>
              <a:buNone/>
              <a:defRPr>
                <a:solidFill>
                  <a:schemeClr val="lt1"/>
                </a:solidFill>
              </a:defRPr>
            </a:lvl9pPr>
          </a:lstStyle>
          <a:p>
            <a:endParaRPr/>
          </a:p>
        </p:txBody>
      </p:sp>
      <p:sp>
        <p:nvSpPr>
          <p:cNvPr id="384" name="Google Shape;384;p50"/>
          <p:cNvSpPr txBox="1"/>
          <p:nvPr/>
        </p:nvSpPr>
        <p:spPr>
          <a:xfrm>
            <a:off x="11237952" y="634335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Inter"/>
                <a:ea typeface="Inter"/>
                <a:cs typeface="Inter"/>
                <a:sym typeface="Inter"/>
              </a:rPr>
              <a:t>|</a:t>
            </a:r>
            <a:endParaRPr sz="1000" b="1">
              <a:solidFill>
                <a:schemeClr val="lt1"/>
              </a:solidFill>
              <a:latin typeface="Inter"/>
              <a:ea typeface="Inter"/>
              <a:cs typeface="Inter"/>
              <a:sym typeface="Inter"/>
            </a:endParaRPr>
          </a:p>
        </p:txBody>
      </p:sp>
    </p:spTree>
    <p:extLst>
      <p:ext uri="{BB962C8B-B14F-4D97-AF65-F5344CB8AC3E}">
        <p14:creationId xmlns:p14="http://schemas.microsoft.com/office/powerpoint/2010/main" val="34095601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01-Title only 1">
  <p:cSld name="01-Title only 1">
    <p:bg>
      <p:bgPr>
        <a:solidFill>
          <a:schemeClr val="dk1"/>
        </a:solidFill>
        <a:effectLst/>
      </p:bgPr>
    </p:bg>
    <p:spTree>
      <p:nvGrpSpPr>
        <p:cNvPr id="1" name="Shape 385"/>
        <p:cNvGrpSpPr/>
        <p:nvPr/>
      </p:nvGrpSpPr>
      <p:grpSpPr>
        <a:xfrm>
          <a:off x="0" y="0"/>
          <a:ext cx="0" cy="0"/>
          <a:chOff x="0" y="0"/>
          <a:chExt cx="0" cy="0"/>
        </a:xfrm>
      </p:grpSpPr>
      <p:sp>
        <p:nvSpPr>
          <p:cNvPr id="386" name="Google Shape;386;p51"/>
          <p:cNvSpPr txBox="1">
            <a:spLocks noGrp="1"/>
          </p:cNvSpPr>
          <p:nvPr>
            <p:ph type="title"/>
          </p:nvPr>
        </p:nvSpPr>
        <p:spPr>
          <a:xfrm>
            <a:off x="415608" y="-1"/>
            <a:ext cx="11360959" cy="1536600"/>
          </a:xfrm>
          <a:prstGeom prst="rect">
            <a:avLst/>
          </a:prstGeom>
        </p:spPr>
        <p:txBody>
          <a:bodyPr spcFirstLastPara="1" wrap="square" lIns="0" tIns="0" rIns="0" bIns="0" anchor="ctr" anchorCtr="0">
            <a:normAutofit/>
          </a:bodyPr>
          <a:lstStyle>
            <a:lvl1pPr lvl="0" rtl="0">
              <a:spcBef>
                <a:spcPts val="0"/>
              </a:spcBef>
              <a:spcAft>
                <a:spcPts val="0"/>
              </a:spcAft>
              <a:buClr>
                <a:schemeClr val="lt1"/>
              </a:buClr>
              <a:buSzPts val="4000"/>
              <a:buNone/>
              <a:defRPr>
                <a:solidFill>
                  <a:schemeClr val="l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
        <p:nvSpPr>
          <p:cNvPr id="387" name="Google Shape;387;p51"/>
          <p:cNvSpPr txBox="1">
            <a:spLocks noGrp="1"/>
          </p:cNvSpPr>
          <p:nvPr>
            <p:ph type="sldNum" idx="12"/>
          </p:nvPr>
        </p:nvSpPr>
        <p:spPr>
          <a:xfrm>
            <a:off x="11628582" y="6333300"/>
            <a:ext cx="399704" cy="524700"/>
          </a:xfrm>
          <a:prstGeom prst="rect">
            <a:avLst/>
          </a:prstGeom>
          <a:noFill/>
          <a:ln>
            <a:noFill/>
          </a:ln>
        </p:spPr>
        <p:txBody>
          <a:bodyPr spcFirstLastPara="1" wrap="square" lIns="0" tIns="0" rIns="0" bIns="0" anchor="ctr" anchorCtr="0">
            <a:noAutofit/>
          </a:bodyPr>
          <a:lstStyle>
            <a:lvl1pPr lvl="0" algn="l" rtl="0">
              <a:buNone/>
              <a:defRPr sz="1000">
                <a:solidFill>
                  <a:schemeClr val="lt1"/>
                </a:solidFill>
                <a:latin typeface="Inter"/>
                <a:ea typeface="Inter"/>
                <a:cs typeface="Inter"/>
                <a:sym typeface="Inter"/>
              </a:defRPr>
            </a:lvl1pPr>
            <a:lvl2pPr lvl="1" algn="l" rtl="0">
              <a:buNone/>
              <a:defRPr sz="1000">
                <a:solidFill>
                  <a:schemeClr val="lt1"/>
                </a:solidFill>
                <a:latin typeface="Inter"/>
                <a:ea typeface="Inter"/>
                <a:cs typeface="Inter"/>
                <a:sym typeface="Inter"/>
              </a:defRPr>
            </a:lvl2pPr>
            <a:lvl3pPr lvl="2" algn="l" rtl="0">
              <a:buNone/>
              <a:defRPr sz="1000">
                <a:solidFill>
                  <a:schemeClr val="lt1"/>
                </a:solidFill>
                <a:latin typeface="Inter"/>
                <a:ea typeface="Inter"/>
                <a:cs typeface="Inter"/>
                <a:sym typeface="Inter"/>
              </a:defRPr>
            </a:lvl3pPr>
            <a:lvl4pPr lvl="3" algn="l" rtl="0">
              <a:buNone/>
              <a:defRPr sz="1000">
                <a:solidFill>
                  <a:schemeClr val="lt1"/>
                </a:solidFill>
                <a:latin typeface="Inter"/>
                <a:ea typeface="Inter"/>
                <a:cs typeface="Inter"/>
                <a:sym typeface="Inter"/>
              </a:defRPr>
            </a:lvl4pPr>
            <a:lvl5pPr lvl="4" algn="l" rtl="0">
              <a:buNone/>
              <a:defRPr sz="1000">
                <a:solidFill>
                  <a:schemeClr val="lt1"/>
                </a:solidFill>
                <a:latin typeface="Inter"/>
                <a:ea typeface="Inter"/>
                <a:cs typeface="Inter"/>
                <a:sym typeface="Inter"/>
              </a:defRPr>
            </a:lvl5pPr>
            <a:lvl6pPr lvl="5" algn="l" rtl="0">
              <a:buNone/>
              <a:defRPr sz="1000">
                <a:solidFill>
                  <a:schemeClr val="lt1"/>
                </a:solidFill>
                <a:latin typeface="Inter"/>
                <a:ea typeface="Inter"/>
                <a:cs typeface="Inter"/>
                <a:sym typeface="Inter"/>
              </a:defRPr>
            </a:lvl6pPr>
            <a:lvl7pPr lvl="6" algn="l" rtl="0">
              <a:buNone/>
              <a:defRPr sz="1000">
                <a:solidFill>
                  <a:schemeClr val="lt1"/>
                </a:solidFill>
                <a:latin typeface="Inter"/>
                <a:ea typeface="Inter"/>
                <a:cs typeface="Inter"/>
                <a:sym typeface="Inter"/>
              </a:defRPr>
            </a:lvl7pPr>
            <a:lvl8pPr lvl="7" algn="l" rtl="0">
              <a:buNone/>
              <a:defRPr sz="1000">
                <a:solidFill>
                  <a:schemeClr val="lt1"/>
                </a:solidFill>
                <a:latin typeface="Inter"/>
                <a:ea typeface="Inter"/>
                <a:cs typeface="Inter"/>
                <a:sym typeface="Inter"/>
              </a:defRPr>
            </a:lvl8pPr>
            <a:lvl9pPr lvl="8" algn="l" rtl="0">
              <a:buNone/>
              <a:defRPr sz="1000">
                <a:solidFill>
                  <a:schemeClr val="lt1"/>
                </a:solidFill>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388" name="Google Shape;388;p51"/>
          <p:cNvSpPr txBox="1">
            <a:spLocks noGrp="1"/>
          </p:cNvSpPr>
          <p:nvPr>
            <p:ph type="subTitle" idx="1"/>
          </p:nvPr>
        </p:nvSpPr>
        <p:spPr>
          <a:xfrm>
            <a:off x="6093112" y="633330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Clr>
                <a:schemeClr val="lt1"/>
              </a:buClr>
              <a:buSzPts val="1000"/>
              <a:buNone/>
              <a:defRPr sz="1000">
                <a:solidFill>
                  <a:schemeClr val="lt1"/>
                </a:solidFill>
              </a:defRPr>
            </a:lvl1pPr>
            <a:lvl2pPr lvl="1" algn="r" rtl="0">
              <a:spcBef>
                <a:spcPts val="0"/>
              </a:spcBef>
              <a:spcAft>
                <a:spcPts val="0"/>
              </a:spcAft>
              <a:buClr>
                <a:schemeClr val="lt1"/>
              </a:buClr>
              <a:buSzPts val="1600"/>
              <a:buNone/>
              <a:defRPr>
                <a:solidFill>
                  <a:schemeClr val="lt1"/>
                </a:solidFill>
              </a:defRPr>
            </a:lvl2pPr>
            <a:lvl3pPr lvl="2" algn="r" rtl="0">
              <a:spcBef>
                <a:spcPts val="0"/>
              </a:spcBef>
              <a:spcAft>
                <a:spcPts val="0"/>
              </a:spcAft>
              <a:buClr>
                <a:schemeClr val="lt1"/>
              </a:buClr>
              <a:buSzPts val="1600"/>
              <a:buNone/>
              <a:defRPr>
                <a:solidFill>
                  <a:schemeClr val="lt1"/>
                </a:solidFill>
              </a:defRPr>
            </a:lvl3pPr>
            <a:lvl4pPr lvl="3" algn="r" rtl="0">
              <a:spcBef>
                <a:spcPts val="0"/>
              </a:spcBef>
              <a:spcAft>
                <a:spcPts val="0"/>
              </a:spcAft>
              <a:buClr>
                <a:schemeClr val="lt1"/>
              </a:buClr>
              <a:buSzPts val="1600"/>
              <a:buNone/>
              <a:defRPr>
                <a:solidFill>
                  <a:schemeClr val="lt1"/>
                </a:solidFill>
              </a:defRPr>
            </a:lvl4pPr>
            <a:lvl5pPr lvl="4" algn="r" rtl="0">
              <a:spcBef>
                <a:spcPts val="0"/>
              </a:spcBef>
              <a:spcAft>
                <a:spcPts val="0"/>
              </a:spcAft>
              <a:buClr>
                <a:schemeClr val="lt1"/>
              </a:buClr>
              <a:buSzPts val="1600"/>
              <a:buNone/>
              <a:defRPr>
                <a:solidFill>
                  <a:schemeClr val="lt1"/>
                </a:solidFill>
              </a:defRPr>
            </a:lvl5pPr>
            <a:lvl6pPr lvl="5" algn="r" rtl="0">
              <a:spcBef>
                <a:spcPts val="0"/>
              </a:spcBef>
              <a:spcAft>
                <a:spcPts val="0"/>
              </a:spcAft>
              <a:buClr>
                <a:schemeClr val="lt1"/>
              </a:buClr>
              <a:buSzPts val="1600"/>
              <a:buNone/>
              <a:defRPr>
                <a:solidFill>
                  <a:schemeClr val="lt1"/>
                </a:solidFill>
              </a:defRPr>
            </a:lvl6pPr>
            <a:lvl7pPr lvl="6" algn="r" rtl="0">
              <a:spcBef>
                <a:spcPts val="0"/>
              </a:spcBef>
              <a:spcAft>
                <a:spcPts val="0"/>
              </a:spcAft>
              <a:buClr>
                <a:schemeClr val="lt1"/>
              </a:buClr>
              <a:buSzPts val="1600"/>
              <a:buNone/>
              <a:defRPr>
                <a:solidFill>
                  <a:schemeClr val="lt1"/>
                </a:solidFill>
              </a:defRPr>
            </a:lvl7pPr>
            <a:lvl8pPr lvl="7" algn="r" rtl="0">
              <a:spcBef>
                <a:spcPts val="0"/>
              </a:spcBef>
              <a:spcAft>
                <a:spcPts val="0"/>
              </a:spcAft>
              <a:buClr>
                <a:schemeClr val="lt1"/>
              </a:buClr>
              <a:buSzPts val="1600"/>
              <a:buNone/>
              <a:defRPr>
                <a:solidFill>
                  <a:schemeClr val="lt1"/>
                </a:solidFill>
              </a:defRPr>
            </a:lvl8pPr>
            <a:lvl9pPr lvl="8" algn="r" rtl="0">
              <a:spcBef>
                <a:spcPts val="0"/>
              </a:spcBef>
              <a:spcAft>
                <a:spcPts val="0"/>
              </a:spcAft>
              <a:buClr>
                <a:schemeClr val="lt1"/>
              </a:buClr>
              <a:buSzPts val="1600"/>
              <a:buNone/>
              <a:defRPr>
                <a:solidFill>
                  <a:schemeClr val="lt1"/>
                </a:solidFill>
              </a:defRPr>
            </a:lvl9pPr>
          </a:lstStyle>
          <a:p>
            <a:endParaRPr/>
          </a:p>
        </p:txBody>
      </p:sp>
      <p:sp>
        <p:nvSpPr>
          <p:cNvPr id="389" name="Google Shape;389;p51"/>
          <p:cNvSpPr txBox="1"/>
          <p:nvPr/>
        </p:nvSpPr>
        <p:spPr>
          <a:xfrm>
            <a:off x="11237952" y="634335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Inter"/>
                <a:ea typeface="Inter"/>
                <a:cs typeface="Inter"/>
                <a:sym typeface="Inter"/>
              </a:rPr>
              <a:t>|</a:t>
            </a:r>
            <a:endParaRPr sz="1000" b="1">
              <a:solidFill>
                <a:schemeClr val="lt1"/>
              </a:solidFill>
              <a:latin typeface="Inter"/>
              <a:ea typeface="Inter"/>
              <a:cs typeface="Inter"/>
              <a:sym typeface="Inter"/>
            </a:endParaRPr>
          </a:p>
        </p:txBody>
      </p:sp>
    </p:spTree>
    <p:extLst>
      <p:ext uri="{BB962C8B-B14F-4D97-AF65-F5344CB8AC3E}">
        <p14:creationId xmlns:p14="http://schemas.microsoft.com/office/powerpoint/2010/main" val="31011451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One column text 1">
  <p:cSld name="One column text 1">
    <p:bg>
      <p:bgPr>
        <a:solidFill>
          <a:schemeClr val="dk1"/>
        </a:solidFill>
        <a:effectLst/>
      </p:bgPr>
    </p:bg>
    <p:spTree>
      <p:nvGrpSpPr>
        <p:cNvPr id="1" name="Shape 390"/>
        <p:cNvGrpSpPr/>
        <p:nvPr/>
      </p:nvGrpSpPr>
      <p:grpSpPr>
        <a:xfrm>
          <a:off x="0" y="0"/>
          <a:ext cx="0" cy="0"/>
          <a:chOff x="0" y="0"/>
          <a:chExt cx="0" cy="0"/>
        </a:xfrm>
      </p:grpSpPr>
      <p:sp>
        <p:nvSpPr>
          <p:cNvPr id="391" name="Google Shape;391;p52"/>
          <p:cNvSpPr txBox="1">
            <a:spLocks noGrp="1"/>
          </p:cNvSpPr>
          <p:nvPr>
            <p:ph type="title"/>
          </p:nvPr>
        </p:nvSpPr>
        <p:spPr>
          <a:xfrm>
            <a:off x="415604" y="740800"/>
            <a:ext cx="3744075" cy="1007700"/>
          </a:xfrm>
          <a:prstGeom prst="rect">
            <a:avLst/>
          </a:prstGeom>
        </p:spPr>
        <p:txBody>
          <a:bodyPr spcFirstLastPara="1" wrap="square" lIns="0" tIns="0" rIns="0" bIns="0" anchor="b" anchorCtr="0">
            <a:norm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200"/>
              <a:buNone/>
              <a:defRPr sz="3200">
                <a:solidFill>
                  <a:schemeClr val="lt1"/>
                </a:solidFill>
              </a:defRPr>
            </a:lvl2pPr>
            <a:lvl3pPr lvl="2" rtl="0">
              <a:spcBef>
                <a:spcPts val="0"/>
              </a:spcBef>
              <a:spcAft>
                <a:spcPts val="0"/>
              </a:spcAft>
              <a:buClr>
                <a:schemeClr val="lt1"/>
              </a:buClr>
              <a:buSzPts val="3200"/>
              <a:buNone/>
              <a:defRPr sz="3200">
                <a:solidFill>
                  <a:schemeClr val="lt1"/>
                </a:solidFill>
              </a:defRPr>
            </a:lvl3pPr>
            <a:lvl4pPr lvl="3" rtl="0">
              <a:spcBef>
                <a:spcPts val="0"/>
              </a:spcBef>
              <a:spcAft>
                <a:spcPts val="0"/>
              </a:spcAft>
              <a:buClr>
                <a:schemeClr val="lt1"/>
              </a:buClr>
              <a:buSzPts val="3200"/>
              <a:buNone/>
              <a:defRPr sz="3200">
                <a:solidFill>
                  <a:schemeClr val="lt1"/>
                </a:solidFill>
              </a:defRPr>
            </a:lvl4pPr>
            <a:lvl5pPr lvl="4" rtl="0">
              <a:spcBef>
                <a:spcPts val="0"/>
              </a:spcBef>
              <a:spcAft>
                <a:spcPts val="0"/>
              </a:spcAft>
              <a:buClr>
                <a:schemeClr val="lt1"/>
              </a:buClr>
              <a:buSzPts val="3200"/>
              <a:buNone/>
              <a:defRPr sz="3200">
                <a:solidFill>
                  <a:schemeClr val="lt1"/>
                </a:solidFill>
              </a:defRPr>
            </a:lvl5pPr>
            <a:lvl6pPr lvl="5" rtl="0">
              <a:spcBef>
                <a:spcPts val="0"/>
              </a:spcBef>
              <a:spcAft>
                <a:spcPts val="0"/>
              </a:spcAft>
              <a:buClr>
                <a:schemeClr val="lt1"/>
              </a:buClr>
              <a:buSzPts val="3200"/>
              <a:buNone/>
              <a:defRPr sz="3200">
                <a:solidFill>
                  <a:schemeClr val="lt1"/>
                </a:solidFill>
              </a:defRPr>
            </a:lvl6pPr>
            <a:lvl7pPr lvl="6" rtl="0">
              <a:spcBef>
                <a:spcPts val="0"/>
              </a:spcBef>
              <a:spcAft>
                <a:spcPts val="0"/>
              </a:spcAft>
              <a:buClr>
                <a:schemeClr val="lt1"/>
              </a:buClr>
              <a:buSzPts val="3200"/>
              <a:buNone/>
              <a:defRPr sz="3200">
                <a:solidFill>
                  <a:schemeClr val="lt1"/>
                </a:solidFill>
              </a:defRPr>
            </a:lvl7pPr>
            <a:lvl8pPr lvl="7" rtl="0">
              <a:spcBef>
                <a:spcPts val="0"/>
              </a:spcBef>
              <a:spcAft>
                <a:spcPts val="0"/>
              </a:spcAft>
              <a:buClr>
                <a:schemeClr val="lt1"/>
              </a:buClr>
              <a:buSzPts val="3200"/>
              <a:buNone/>
              <a:defRPr sz="3200">
                <a:solidFill>
                  <a:schemeClr val="lt1"/>
                </a:solidFill>
              </a:defRPr>
            </a:lvl8pPr>
            <a:lvl9pPr lvl="8" rtl="0">
              <a:spcBef>
                <a:spcPts val="0"/>
              </a:spcBef>
              <a:spcAft>
                <a:spcPts val="0"/>
              </a:spcAft>
              <a:buClr>
                <a:schemeClr val="lt1"/>
              </a:buClr>
              <a:buSzPts val="3200"/>
              <a:buNone/>
              <a:defRPr sz="3200">
                <a:solidFill>
                  <a:schemeClr val="lt1"/>
                </a:solidFill>
              </a:defRPr>
            </a:lvl9pPr>
          </a:lstStyle>
          <a:p>
            <a:endParaRPr/>
          </a:p>
        </p:txBody>
      </p:sp>
      <p:sp>
        <p:nvSpPr>
          <p:cNvPr id="392" name="Google Shape;392;p52"/>
          <p:cNvSpPr txBox="1">
            <a:spLocks noGrp="1"/>
          </p:cNvSpPr>
          <p:nvPr>
            <p:ph type="body" idx="1"/>
          </p:nvPr>
        </p:nvSpPr>
        <p:spPr>
          <a:xfrm>
            <a:off x="415604" y="1852800"/>
            <a:ext cx="3744075" cy="4239300"/>
          </a:xfrm>
          <a:prstGeom prst="rect">
            <a:avLst/>
          </a:prstGeom>
        </p:spPr>
        <p:txBody>
          <a:bodyPr spcFirstLastPara="1" wrap="square" lIns="0" tIns="0" rIns="0" bIns="0" anchor="t" anchorCtr="0">
            <a:normAutofit/>
          </a:bodyPr>
          <a:lstStyle>
            <a:lvl1pPr marL="457200" lvl="0" indent="-330200" rtl="0">
              <a:spcBef>
                <a:spcPts val="0"/>
              </a:spcBef>
              <a:spcAft>
                <a:spcPts val="0"/>
              </a:spcAft>
              <a:buClr>
                <a:schemeClr val="lt1"/>
              </a:buClr>
              <a:buSzPts val="1600"/>
              <a:buChar char="●"/>
              <a:defRPr sz="1600">
                <a:solidFill>
                  <a:schemeClr val="lt1"/>
                </a:solidFill>
              </a:defRPr>
            </a:lvl1pPr>
            <a:lvl2pPr marL="914400" lvl="1" indent="-330200" rtl="0">
              <a:spcBef>
                <a:spcPts val="0"/>
              </a:spcBef>
              <a:spcAft>
                <a:spcPts val="0"/>
              </a:spcAft>
              <a:buClr>
                <a:schemeClr val="lt1"/>
              </a:buClr>
              <a:buSzPts val="1600"/>
              <a:buChar char="○"/>
              <a:defRPr sz="1600">
                <a:solidFill>
                  <a:schemeClr val="lt1"/>
                </a:solidFill>
              </a:defRPr>
            </a:lvl2pPr>
            <a:lvl3pPr marL="1371600" lvl="2" indent="-330200" rtl="0">
              <a:spcBef>
                <a:spcPts val="0"/>
              </a:spcBef>
              <a:spcAft>
                <a:spcPts val="0"/>
              </a:spcAft>
              <a:buClr>
                <a:schemeClr val="lt1"/>
              </a:buClr>
              <a:buSzPts val="1600"/>
              <a:buChar char="■"/>
              <a:defRPr sz="1600">
                <a:solidFill>
                  <a:schemeClr val="lt1"/>
                </a:solidFill>
              </a:defRPr>
            </a:lvl3pPr>
            <a:lvl4pPr marL="1828800" lvl="3" indent="-330200" rtl="0">
              <a:spcBef>
                <a:spcPts val="0"/>
              </a:spcBef>
              <a:spcAft>
                <a:spcPts val="0"/>
              </a:spcAft>
              <a:buClr>
                <a:schemeClr val="lt1"/>
              </a:buClr>
              <a:buSzPts val="1600"/>
              <a:buChar char="●"/>
              <a:defRPr sz="1600">
                <a:solidFill>
                  <a:schemeClr val="lt1"/>
                </a:solidFill>
              </a:defRPr>
            </a:lvl4pPr>
            <a:lvl5pPr marL="2286000" lvl="4" indent="-330200" rtl="0">
              <a:spcBef>
                <a:spcPts val="0"/>
              </a:spcBef>
              <a:spcAft>
                <a:spcPts val="0"/>
              </a:spcAft>
              <a:buClr>
                <a:schemeClr val="lt1"/>
              </a:buClr>
              <a:buSzPts val="1600"/>
              <a:buChar char="○"/>
              <a:defRPr sz="1600">
                <a:solidFill>
                  <a:schemeClr val="lt1"/>
                </a:solidFill>
              </a:defRPr>
            </a:lvl5pPr>
            <a:lvl6pPr marL="2743200" lvl="5" indent="-330200" rtl="0">
              <a:spcBef>
                <a:spcPts val="0"/>
              </a:spcBef>
              <a:spcAft>
                <a:spcPts val="0"/>
              </a:spcAft>
              <a:buClr>
                <a:schemeClr val="lt1"/>
              </a:buClr>
              <a:buSzPts val="1600"/>
              <a:buChar char="■"/>
              <a:defRPr sz="1600">
                <a:solidFill>
                  <a:schemeClr val="lt1"/>
                </a:solidFill>
              </a:defRPr>
            </a:lvl6pPr>
            <a:lvl7pPr marL="3200400" lvl="6" indent="-330200" rtl="0">
              <a:spcBef>
                <a:spcPts val="0"/>
              </a:spcBef>
              <a:spcAft>
                <a:spcPts val="0"/>
              </a:spcAft>
              <a:buClr>
                <a:schemeClr val="lt1"/>
              </a:buClr>
              <a:buSzPts val="1600"/>
              <a:buChar char="●"/>
              <a:defRPr sz="1600">
                <a:solidFill>
                  <a:schemeClr val="lt1"/>
                </a:solidFill>
              </a:defRPr>
            </a:lvl7pPr>
            <a:lvl8pPr marL="3657600" lvl="7" indent="-330200" rtl="0">
              <a:spcBef>
                <a:spcPts val="0"/>
              </a:spcBef>
              <a:spcAft>
                <a:spcPts val="0"/>
              </a:spcAft>
              <a:buClr>
                <a:schemeClr val="lt1"/>
              </a:buClr>
              <a:buSzPts val="1600"/>
              <a:buChar char="○"/>
              <a:defRPr sz="1600">
                <a:solidFill>
                  <a:schemeClr val="lt1"/>
                </a:solidFill>
              </a:defRPr>
            </a:lvl8pPr>
            <a:lvl9pPr marL="4114800" lvl="8" indent="-330200" rtl="0">
              <a:spcBef>
                <a:spcPts val="0"/>
              </a:spcBef>
              <a:spcAft>
                <a:spcPts val="0"/>
              </a:spcAft>
              <a:buClr>
                <a:schemeClr val="lt1"/>
              </a:buClr>
              <a:buSzPts val="1600"/>
              <a:buChar char="■"/>
              <a:defRPr sz="1600">
                <a:solidFill>
                  <a:schemeClr val="lt1"/>
                </a:solidFill>
              </a:defRPr>
            </a:lvl9pPr>
          </a:lstStyle>
          <a:p>
            <a:endParaRPr/>
          </a:p>
        </p:txBody>
      </p:sp>
      <p:sp>
        <p:nvSpPr>
          <p:cNvPr id="393" name="Google Shape;393;p52"/>
          <p:cNvSpPr txBox="1">
            <a:spLocks noGrp="1"/>
          </p:cNvSpPr>
          <p:nvPr>
            <p:ph type="sldNum" idx="12"/>
          </p:nvPr>
        </p:nvSpPr>
        <p:spPr>
          <a:xfrm>
            <a:off x="11628582" y="6333300"/>
            <a:ext cx="399704" cy="524700"/>
          </a:xfrm>
          <a:prstGeom prst="rect">
            <a:avLst/>
          </a:prstGeom>
          <a:noFill/>
          <a:ln>
            <a:noFill/>
          </a:ln>
        </p:spPr>
        <p:txBody>
          <a:bodyPr spcFirstLastPara="1" wrap="square" lIns="0" tIns="0" rIns="0" bIns="0" anchor="ctr" anchorCtr="0">
            <a:noAutofit/>
          </a:bodyPr>
          <a:lstStyle>
            <a:lvl1pPr lvl="0" algn="l" rtl="0">
              <a:buNone/>
              <a:defRPr sz="1000">
                <a:solidFill>
                  <a:schemeClr val="lt1"/>
                </a:solidFill>
                <a:latin typeface="Inter"/>
                <a:ea typeface="Inter"/>
                <a:cs typeface="Inter"/>
                <a:sym typeface="Inter"/>
              </a:defRPr>
            </a:lvl1pPr>
            <a:lvl2pPr lvl="1" algn="l" rtl="0">
              <a:buNone/>
              <a:defRPr sz="1000">
                <a:solidFill>
                  <a:schemeClr val="lt1"/>
                </a:solidFill>
                <a:latin typeface="Inter"/>
                <a:ea typeface="Inter"/>
                <a:cs typeface="Inter"/>
                <a:sym typeface="Inter"/>
              </a:defRPr>
            </a:lvl2pPr>
            <a:lvl3pPr lvl="2" algn="l" rtl="0">
              <a:buNone/>
              <a:defRPr sz="1000">
                <a:solidFill>
                  <a:schemeClr val="lt1"/>
                </a:solidFill>
                <a:latin typeface="Inter"/>
                <a:ea typeface="Inter"/>
                <a:cs typeface="Inter"/>
                <a:sym typeface="Inter"/>
              </a:defRPr>
            </a:lvl3pPr>
            <a:lvl4pPr lvl="3" algn="l" rtl="0">
              <a:buNone/>
              <a:defRPr sz="1000">
                <a:solidFill>
                  <a:schemeClr val="lt1"/>
                </a:solidFill>
                <a:latin typeface="Inter"/>
                <a:ea typeface="Inter"/>
                <a:cs typeface="Inter"/>
                <a:sym typeface="Inter"/>
              </a:defRPr>
            </a:lvl4pPr>
            <a:lvl5pPr lvl="4" algn="l" rtl="0">
              <a:buNone/>
              <a:defRPr sz="1000">
                <a:solidFill>
                  <a:schemeClr val="lt1"/>
                </a:solidFill>
                <a:latin typeface="Inter"/>
                <a:ea typeface="Inter"/>
                <a:cs typeface="Inter"/>
                <a:sym typeface="Inter"/>
              </a:defRPr>
            </a:lvl5pPr>
            <a:lvl6pPr lvl="5" algn="l" rtl="0">
              <a:buNone/>
              <a:defRPr sz="1000">
                <a:solidFill>
                  <a:schemeClr val="lt1"/>
                </a:solidFill>
                <a:latin typeface="Inter"/>
                <a:ea typeface="Inter"/>
                <a:cs typeface="Inter"/>
                <a:sym typeface="Inter"/>
              </a:defRPr>
            </a:lvl6pPr>
            <a:lvl7pPr lvl="6" algn="l" rtl="0">
              <a:buNone/>
              <a:defRPr sz="1000">
                <a:solidFill>
                  <a:schemeClr val="lt1"/>
                </a:solidFill>
                <a:latin typeface="Inter"/>
                <a:ea typeface="Inter"/>
                <a:cs typeface="Inter"/>
                <a:sym typeface="Inter"/>
              </a:defRPr>
            </a:lvl7pPr>
            <a:lvl8pPr lvl="7" algn="l" rtl="0">
              <a:buNone/>
              <a:defRPr sz="1000">
                <a:solidFill>
                  <a:schemeClr val="lt1"/>
                </a:solidFill>
                <a:latin typeface="Inter"/>
                <a:ea typeface="Inter"/>
                <a:cs typeface="Inter"/>
                <a:sym typeface="Inter"/>
              </a:defRPr>
            </a:lvl8pPr>
            <a:lvl9pPr lvl="8" algn="l" rtl="0">
              <a:buNone/>
              <a:defRPr sz="1000">
                <a:solidFill>
                  <a:schemeClr val="lt1"/>
                </a:solidFill>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394" name="Google Shape;394;p52"/>
          <p:cNvSpPr txBox="1">
            <a:spLocks noGrp="1"/>
          </p:cNvSpPr>
          <p:nvPr>
            <p:ph type="subTitle" idx="2"/>
          </p:nvPr>
        </p:nvSpPr>
        <p:spPr>
          <a:xfrm>
            <a:off x="6093112" y="633330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Clr>
                <a:schemeClr val="lt1"/>
              </a:buClr>
              <a:buSzPts val="1000"/>
              <a:buNone/>
              <a:defRPr sz="1000">
                <a:solidFill>
                  <a:schemeClr val="lt1"/>
                </a:solidFill>
              </a:defRPr>
            </a:lvl1pPr>
            <a:lvl2pPr lvl="1" algn="r" rtl="0">
              <a:spcBef>
                <a:spcPts val="0"/>
              </a:spcBef>
              <a:spcAft>
                <a:spcPts val="0"/>
              </a:spcAft>
              <a:buClr>
                <a:schemeClr val="lt1"/>
              </a:buClr>
              <a:buSzPts val="1600"/>
              <a:buNone/>
              <a:defRPr>
                <a:solidFill>
                  <a:schemeClr val="lt1"/>
                </a:solidFill>
              </a:defRPr>
            </a:lvl2pPr>
            <a:lvl3pPr lvl="2" algn="r" rtl="0">
              <a:spcBef>
                <a:spcPts val="0"/>
              </a:spcBef>
              <a:spcAft>
                <a:spcPts val="0"/>
              </a:spcAft>
              <a:buClr>
                <a:schemeClr val="lt1"/>
              </a:buClr>
              <a:buSzPts val="1600"/>
              <a:buNone/>
              <a:defRPr>
                <a:solidFill>
                  <a:schemeClr val="lt1"/>
                </a:solidFill>
              </a:defRPr>
            </a:lvl3pPr>
            <a:lvl4pPr lvl="3" algn="r" rtl="0">
              <a:spcBef>
                <a:spcPts val="0"/>
              </a:spcBef>
              <a:spcAft>
                <a:spcPts val="0"/>
              </a:spcAft>
              <a:buClr>
                <a:schemeClr val="lt1"/>
              </a:buClr>
              <a:buSzPts val="1600"/>
              <a:buNone/>
              <a:defRPr>
                <a:solidFill>
                  <a:schemeClr val="lt1"/>
                </a:solidFill>
              </a:defRPr>
            </a:lvl4pPr>
            <a:lvl5pPr lvl="4" algn="r" rtl="0">
              <a:spcBef>
                <a:spcPts val="0"/>
              </a:spcBef>
              <a:spcAft>
                <a:spcPts val="0"/>
              </a:spcAft>
              <a:buClr>
                <a:schemeClr val="lt1"/>
              </a:buClr>
              <a:buSzPts val="1600"/>
              <a:buNone/>
              <a:defRPr>
                <a:solidFill>
                  <a:schemeClr val="lt1"/>
                </a:solidFill>
              </a:defRPr>
            </a:lvl5pPr>
            <a:lvl6pPr lvl="5" algn="r" rtl="0">
              <a:spcBef>
                <a:spcPts val="0"/>
              </a:spcBef>
              <a:spcAft>
                <a:spcPts val="0"/>
              </a:spcAft>
              <a:buClr>
                <a:schemeClr val="lt1"/>
              </a:buClr>
              <a:buSzPts val="1600"/>
              <a:buNone/>
              <a:defRPr>
                <a:solidFill>
                  <a:schemeClr val="lt1"/>
                </a:solidFill>
              </a:defRPr>
            </a:lvl6pPr>
            <a:lvl7pPr lvl="6" algn="r" rtl="0">
              <a:spcBef>
                <a:spcPts val="0"/>
              </a:spcBef>
              <a:spcAft>
                <a:spcPts val="0"/>
              </a:spcAft>
              <a:buClr>
                <a:schemeClr val="lt1"/>
              </a:buClr>
              <a:buSzPts val="1600"/>
              <a:buNone/>
              <a:defRPr>
                <a:solidFill>
                  <a:schemeClr val="lt1"/>
                </a:solidFill>
              </a:defRPr>
            </a:lvl7pPr>
            <a:lvl8pPr lvl="7" algn="r" rtl="0">
              <a:spcBef>
                <a:spcPts val="0"/>
              </a:spcBef>
              <a:spcAft>
                <a:spcPts val="0"/>
              </a:spcAft>
              <a:buClr>
                <a:schemeClr val="lt1"/>
              </a:buClr>
              <a:buSzPts val="1600"/>
              <a:buNone/>
              <a:defRPr>
                <a:solidFill>
                  <a:schemeClr val="lt1"/>
                </a:solidFill>
              </a:defRPr>
            </a:lvl8pPr>
            <a:lvl9pPr lvl="8" algn="r" rtl="0">
              <a:spcBef>
                <a:spcPts val="0"/>
              </a:spcBef>
              <a:spcAft>
                <a:spcPts val="0"/>
              </a:spcAft>
              <a:buClr>
                <a:schemeClr val="lt1"/>
              </a:buClr>
              <a:buSzPts val="1600"/>
              <a:buNone/>
              <a:defRPr>
                <a:solidFill>
                  <a:schemeClr val="lt1"/>
                </a:solidFill>
              </a:defRPr>
            </a:lvl9pPr>
          </a:lstStyle>
          <a:p>
            <a:endParaRPr/>
          </a:p>
        </p:txBody>
      </p:sp>
      <p:sp>
        <p:nvSpPr>
          <p:cNvPr id="395" name="Google Shape;395;p52"/>
          <p:cNvSpPr txBox="1"/>
          <p:nvPr/>
        </p:nvSpPr>
        <p:spPr>
          <a:xfrm>
            <a:off x="11237952" y="634335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Inter"/>
                <a:ea typeface="Inter"/>
                <a:cs typeface="Inter"/>
                <a:sym typeface="Inter"/>
              </a:rPr>
              <a:t>|</a:t>
            </a:r>
            <a:endParaRPr sz="1000" b="1">
              <a:solidFill>
                <a:schemeClr val="lt1"/>
              </a:solidFill>
              <a:latin typeface="Inter"/>
              <a:ea typeface="Inter"/>
              <a:cs typeface="Inter"/>
              <a:sym typeface="Inter"/>
            </a:endParaRPr>
          </a:p>
        </p:txBody>
      </p:sp>
    </p:spTree>
    <p:extLst>
      <p:ext uri="{BB962C8B-B14F-4D97-AF65-F5344CB8AC3E}">
        <p14:creationId xmlns:p14="http://schemas.microsoft.com/office/powerpoint/2010/main" val="22204719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 Left Image - Right Text - Dark">
  <p:cSld name="1 Left Image - Right Text - Dark">
    <p:bg>
      <p:bgPr>
        <a:solidFill>
          <a:schemeClr val="dk1"/>
        </a:solidFill>
        <a:effectLst/>
      </p:bgPr>
    </p:bg>
    <p:spTree>
      <p:nvGrpSpPr>
        <p:cNvPr id="1" name="Shape 396"/>
        <p:cNvGrpSpPr/>
        <p:nvPr/>
      </p:nvGrpSpPr>
      <p:grpSpPr>
        <a:xfrm>
          <a:off x="0" y="0"/>
          <a:ext cx="0" cy="0"/>
          <a:chOff x="0" y="0"/>
          <a:chExt cx="0" cy="0"/>
        </a:xfrm>
      </p:grpSpPr>
      <p:sp>
        <p:nvSpPr>
          <p:cNvPr id="397" name="Google Shape;397;p53"/>
          <p:cNvSpPr txBox="1">
            <a:spLocks noGrp="1"/>
          </p:cNvSpPr>
          <p:nvPr>
            <p:ph type="sldNum" idx="12"/>
          </p:nvPr>
        </p:nvSpPr>
        <p:spPr>
          <a:xfrm>
            <a:off x="11628582" y="6390450"/>
            <a:ext cx="399704" cy="524700"/>
          </a:xfrm>
          <a:prstGeom prst="rect">
            <a:avLst/>
          </a:prstGeom>
          <a:noFill/>
          <a:ln>
            <a:noFill/>
          </a:ln>
        </p:spPr>
        <p:txBody>
          <a:bodyPr spcFirstLastPara="1" wrap="square" lIns="0" tIns="0" rIns="0" bIns="0" anchor="ctr" anchorCtr="0">
            <a:noAutofit/>
          </a:bodyPr>
          <a:lstStyle>
            <a:lvl1pPr lvl="0" algn="l" rtl="0">
              <a:buNone/>
              <a:defRPr sz="1000">
                <a:solidFill>
                  <a:schemeClr val="lt1"/>
                </a:solidFill>
                <a:latin typeface="Inter"/>
                <a:ea typeface="Inter"/>
                <a:cs typeface="Inter"/>
                <a:sym typeface="Inter"/>
              </a:defRPr>
            </a:lvl1pPr>
            <a:lvl2pPr lvl="1" algn="l" rtl="0">
              <a:buNone/>
              <a:defRPr sz="1000">
                <a:solidFill>
                  <a:schemeClr val="lt1"/>
                </a:solidFill>
                <a:latin typeface="Inter"/>
                <a:ea typeface="Inter"/>
                <a:cs typeface="Inter"/>
                <a:sym typeface="Inter"/>
              </a:defRPr>
            </a:lvl2pPr>
            <a:lvl3pPr lvl="2" algn="l" rtl="0">
              <a:buNone/>
              <a:defRPr sz="1000">
                <a:solidFill>
                  <a:schemeClr val="lt1"/>
                </a:solidFill>
                <a:latin typeface="Inter"/>
                <a:ea typeface="Inter"/>
                <a:cs typeface="Inter"/>
                <a:sym typeface="Inter"/>
              </a:defRPr>
            </a:lvl3pPr>
            <a:lvl4pPr lvl="3" algn="l" rtl="0">
              <a:buNone/>
              <a:defRPr sz="1000">
                <a:solidFill>
                  <a:schemeClr val="lt1"/>
                </a:solidFill>
                <a:latin typeface="Inter"/>
                <a:ea typeface="Inter"/>
                <a:cs typeface="Inter"/>
                <a:sym typeface="Inter"/>
              </a:defRPr>
            </a:lvl4pPr>
            <a:lvl5pPr lvl="4" algn="l" rtl="0">
              <a:buNone/>
              <a:defRPr sz="1000">
                <a:solidFill>
                  <a:schemeClr val="lt1"/>
                </a:solidFill>
                <a:latin typeface="Inter"/>
                <a:ea typeface="Inter"/>
                <a:cs typeface="Inter"/>
                <a:sym typeface="Inter"/>
              </a:defRPr>
            </a:lvl5pPr>
            <a:lvl6pPr lvl="5" algn="l" rtl="0">
              <a:buNone/>
              <a:defRPr sz="1000">
                <a:solidFill>
                  <a:schemeClr val="lt1"/>
                </a:solidFill>
                <a:latin typeface="Inter"/>
                <a:ea typeface="Inter"/>
                <a:cs typeface="Inter"/>
                <a:sym typeface="Inter"/>
              </a:defRPr>
            </a:lvl6pPr>
            <a:lvl7pPr lvl="6" algn="l" rtl="0">
              <a:buNone/>
              <a:defRPr sz="1000">
                <a:solidFill>
                  <a:schemeClr val="lt1"/>
                </a:solidFill>
                <a:latin typeface="Inter"/>
                <a:ea typeface="Inter"/>
                <a:cs typeface="Inter"/>
                <a:sym typeface="Inter"/>
              </a:defRPr>
            </a:lvl7pPr>
            <a:lvl8pPr lvl="7" algn="l" rtl="0">
              <a:buNone/>
              <a:defRPr sz="1000">
                <a:solidFill>
                  <a:schemeClr val="lt1"/>
                </a:solidFill>
                <a:latin typeface="Inter"/>
                <a:ea typeface="Inter"/>
                <a:cs typeface="Inter"/>
                <a:sym typeface="Inter"/>
              </a:defRPr>
            </a:lvl8pPr>
            <a:lvl9pPr lvl="8" algn="l" rtl="0">
              <a:buNone/>
              <a:defRPr sz="1000">
                <a:solidFill>
                  <a:schemeClr val="lt1"/>
                </a:solidFill>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398" name="Google Shape;398;p53"/>
          <p:cNvSpPr txBox="1">
            <a:spLocks noGrp="1"/>
          </p:cNvSpPr>
          <p:nvPr>
            <p:ph type="subTitle" idx="1"/>
          </p:nvPr>
        </p:nvSpPr>
        <p:spPr>
          <a:xfrm>
            <a:off x="6093112" y="639045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Clr>
                <a:schemeClr val="lt1"/>
              </a:buClr>
              <a:buSzPts val="1000"/>
              <a:buNone/>
              <a:defRPr sz="1000">
                <a:solidFill>
                  <a:schemeClr val="lt1"/>
                </a:solidFill>
              </a:defRPr>
            </a:lvl1pPr>
            <a:lvl2pPr lvl="1" algn="r" rtl="0">
              <a:spcBef>
                <a:spcPts val="0"/>
              </a:spcBef>
              <a:spcAft>
                <a:spcPts val="0"/>
              </a:spcAft>
              <a:buClr>
                <a:schemeClr val="lt1"/>
              </a:buClr>
              <a:buSzPts val="1600"/>
              <a:buNone/>
              <a:defRPr>
                <a:solidFill>
                  <a:schemeClr val="lt1"/>
                </a:solidFill>
              </a:defRPr>
            </a:lvl2pPr>
            <a:lvl3pPr lvl="2" algn="r" rtl="0">
              <a:spcBef>
                <a:spcPts val="0"/>
              </a:spcBef>
              <a:spcAft>
                <a:spcPts val="0"/>
              </a:spcAft>
              <a:buClr>
                <a:schemeClr val="lt1"/>
              </a:buClr>
              <a:buSzPts val="1600"/>
              <a:buNone/>
              <a:defRPr>
                <a:solidFill>
                  <a:schemeClr val="lt1"/>
                </a:solidFill>
              </a:defRPr>
            </a:lvl3pPr>
            <a:lvl4pPr lvl="3" algn="r" rtl="0">
              <a:spcBef>
                <a:spcPts val="0"/>
              </a:spcBef>
              <a:spcAft>
                <a:spcPts val="0"/>
              </a:spcAft>
              <a:buClr>
                <a:schemeClr val="lt1"/>
              </a:buClr>
              <a:buSzPts val="1600"/>
              <a:buNone/>
              <a:defRPr>
                <a:solidFill>
                  <a:schemeClr val="lt1"/>
                </a:solidFill>
              </a:defRPr>
            </a:lvl4pPr>
            <a:lvl5pPr lvl="4" algn="r" rtl="0">
              <a:spcBef>
                <a:spcPts val="0"/>
              </a:spcBef>
              <a:spcAft>
                <a:spcPts val="0"/>
              </a:spcAft>
              <a:buClr>
                <a:schemeClr val="lt1"/>
              </a:buClr>
              <a:buSzPts val="1600"/>
              <a:buNone/>
              <a:defRPr>
                <a:solidFill>
                  <a:schemeClr val="lt1"/>
                </a:solidFill>
              </a:defRPr>
            </a:lvl5pPr>
            <a:lvl6pPr lvl="5" algn="r" rtl="0">
              <a:spcBef>
                <a:spcPts val="0"/>
              </a:spcBef>
              <a:spcAft>
                <a:spcPts val="0"/>
              </a:spcAft>
              <a:buClr>
                <a:schemeClr val="lt1"/>
              </a:buClr>
              <a:buSzPts val="1600"/>
              <a:buNone/>
              <a:defRPr>
                <a:solidFill>
                  <a:schemeClr val="lt1"/>
                </a:solidFill>
              </a:defRPr>
            </a:lvl6pPr>
            <a:lvl7pPr lvl="6" algn="r" rtl="0">
              <a:spcBef>
                <a:spcPts val="0"/>
              </a:spcBef>
              <a:spcAft>
                <a:spcPts val="0"/>
              </a:spcAft>
              <a:buClr>
                <a:schemeClr val="lt1"/>
              </a:buClr>
              <a:buSzPts val="1600"/>
              <a:buNone/>
              <a:defRPr>
                <a:solidFill>
                  <a:schemeClr val="lt1"/>
                </a:solidFill>
              </a:defRPr>
            </a:lvl7pPr>
            <a:lvl8pPr lvl="7" algn="r" rtl="0">
              <a:spcBef>
                <a:spcPts val="0"/>
              </a:spcBef>
              <a:spcAft>
                <a:spcPts val="0"/>
              </a:spcAft>
              <a:buClr>
                <a:schemeClr val="lt1"/>
              </a:buClr>
              <a:buSzPts val="1600"/>
              <a:buNone/>
              <a:defRPr>
                <a:solidFill>
                  <a:schemeClr val="lt1"/>
                </a:solidFill>
              </a:defRPr>
            </a:lvl8pPr>
            <a:lvl9pPr lvl="8" algn="r" rtl="0">
              <a:spcBef>
                <a:spcPts val="0"/>
              </a:spcBef>
              <a:spcAft>
                <a:spcPts val="0"/>
              </a:spcAft>
              <a:buClr>
                <a:schemeClr val="lt1"/>
              </a:buClr>
              <a:buSzPts val="1600"/>
              <a:buNone/>
              <a:defRPr>
                <a:solidFill>
                  <a:schemeClr val="lt1"/>
                </a:solidFill>
              </a:defRPr>
            </a:lvl9pPr>
          </a:lstStyle>
          <a:p>
            <a:endParaRPr/>
          </a:p>
        </p:txBody>
      </p:sp>
      <p:sp>
        <p:nvSpPr>
          <p:cNvPr id="399" name="Google Shape;399;p53"/>
          <p:cNvSpPr txBox="1"/>
          <p:nvPr/>
        </p:nvSpPr>
        <p:spPr>
          <a:xfrm>
            <a:off x="11237952" y="640050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Inter"/>
                <a:ea typeface="Inter"/>
                <a:cs typeface="Inter"/>
                <a:sym typeface="Inter"/>
              </a:rPr>
              <a:t>|</a:t>
            </a:r>
            <a:endParaRPr sz="1000" b="1">
              <a:solidFill>
                <a:schemeClr val="lt1"/>
              </a:solidFill>
              <a:latin typeface="Inter"/>
              <a:ea typeface="Inter"/>
              <a:cs typeface="Inter"/>
              <a:sym typeface="Inter"/>
            </a:endParaRPr>
          </a:p>
        </p:txBody>
      </p:sp>
      <p:pic>
        <p:nvPicPr>
          <p:cNvPr id="400" name="Google Shape;400;p53"/>
          <p:cNvPicPr preferRelativeResize="0"/>
          <p:nvPr/>
        </p:nvPicPr>
        <p:blipFill rotWithShape="1">
          <a:blip r:embed="rId2">
            <a:alphaModFix/>
          </a:blip>
          <a:srcRect l="25012" r="25012"/>
          <a:stretch/>
        </p:blipFill>
        <p:spPr>
          <a:xfrm>
            <a:off x="-25" y="1"/>
            <a:ext cx="6093135" cy="6859749"/>
          </a:xfrm>
          <a:prstGeom prst="rect">
            <a:avLst/>
          </a:prstGeom>
          <a:noFill/>
          <a:ln>
            <a:noFill/>
          </a:ln>
        </p:spPr>
      </p:pic>
      <p:sp>
        <p:nvSpPr>
          <p:cNvPr id="401" name="Google Shape;401;p53"/>
          <p:cNvSpPr txBox="1">
            <a:spLocks noGrp="1"/>
          </p:cNvSpPr>
          <p:nvPr>
            <p:ph type="title"/>
          </p:nvPr>
        </p:nvSpPr>
        <p:spPr>
          <a:xfrm>
            <a:off x="6560835" y="740800"/>
            <a:ext cx="5144840" cy="1007700"/>
          </a:xfrm>
          <a:prstGeom prst="rect">
            <a:avLst/>
          </a:prstGeom>
        </p:spPr>
        <p:txBody>
          <a:bodyPr spcFirstLastPara="1" wrap="square" lIns="0" tIns="0" rIns="0" bIns="0" anchor="b" anchorCtr="0">
            <a:norm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200"/>
              <a:buNone/>
              <a:defRPr sz="3200">
                <a:solidFill>
                  <a:schemeClr val="lt1"/>
                </a:solidFill>
              </a:defRPr>
            </a:lvl2pPr>
            <a:lvl3pPr lvl="2" rtl="0">
              <a:spcBef>
                <a:spcPts val="0"/>
              </a:spcBef>
              <a:spcAft>
                <a:spcPts val="0"/>
              </a:spcAft>
              <a:buClr>
                <a:schemeClr val="lt1"/>
              </a:buClr>
              <a:buSzPts val="3200"/>
              <a:buNone/>
              <a:defRPr sz="3200">
                <a:solidFill>
                  <a:schemeClr val="lt1"/>
                </a:solidFill>
              </a:defRPr>
            </a:lvl3pPr>
            <a:lvl4pPr lvl="3" rtl="0">
              <a:spcBef>
                <a:spcPts val="0"/>
              </a:spcBef>
              <a:spcAft>
                <a:spcPts val="0"/>
              </a:spcAft>
              <a:buClr>
                <a:schemeClr val="lt1"/>
              </a:buClr>
              <a:buSzPts val="3200"/>
              <a:buNone/>
              <a:defRPr sz="3200">
                <a:solidFill>
                  <a:schemeClr val="lt1"/>
                </a:solidFill>
              </a:defRPr>
            </a:lvl4pPr>
            <a:lvl5pPr lvl="4" rtl="0">
              <a:spcBef>
                <a:spcPts val="0"/>
              </a:spcBef>
              <a:spcAft>
                <a:spcPts val="0"/>
              </a:spcAft>
              <a:buClr>
                <a:schemeClr val="lt1"/>
              </a:buClr>
              <a:buSzPts val="3200"/>
              <a:buNone/>
              <a:defRPr sz="3200">
                <a:solidFill>
                  <a:schemeClr val="lt1"/>
                </a:solidFill>
              </a:defRPr>
            </a:lvl5pPr>
            <a:lvl6pPr lvl="5" rtl="0">
              <a:spcBef>
                <a:spcPts val="0"/>
              </a:spcBef>
              <a:spcAft>
                <a:spcPts val="0"/>
              </a:spcAft>
              <a:buClr>
                <a:schemeClr val="lt1"/>
              </a:buClr>
              <a:buSzPts val="3200"/>
              <a:buNone/>
              <a:defRPr sz="3200">
                <a:solidFill>
                  <a:schemeClr val="lt1"/>
                </a:solidFill>
              </a:defRPr>
            </a:lvl6pPr>
            <a:lvl7pPr lvl="6" rtl="0">
              <a:spcBef>
                <a:spcPts val="0"/>
              </a:spcBef>
              <a:spcAft>
                <a:spcPts val="0"/>
              </a:spcAft>
              <a:buClr>
                <a:schemeClr val="lt1"/>
              </a:buClr>
              <a:buSzPts val="3200"/>
              <a:buNone/>
              <a:defRPr sz="3200">
                <a:solidFill>
                  <a:schemeClr val="lt1"/>
                </a:solidFill>
              </a:defRPr>
            </a:lvl7pPr>
            <a:lvl8pPr lvl="7" rtl="0">
              <a:spcBef>
                <a:spcPts val="0"/>
              </a:spcBef>
              <a:spcAft>
                <a:spcPts val="0"/>
              </a:spcAft>
              <a:buClr>
                <a:schemeClr val="lt1"/>
              </a:buClr>
              <a:buSzPts val="3200"/>
              <a:buNone/>
              <a:defRPr sz="3200">
                <a:solidFill>
                  <a:schemeClr val="lt1"/>
                </a:solidFill>
              </a:defRPr>
            </a:lvl8pPr>
            <a:lvl9pPr lvl="8" rtl="0">
              <a:spcBef>
                <a:spcPts val="0"/>
              </a:spcBef>
              <a:spcAft>
                <a:spcPts val="0"/>
              </a:spcAft>
              <a:buClr>
                <a:schemeClr val="lt1"/>
              </a:buClr>
              <a:buSzPts val="3200"/>
              <a:buNone/>
              <a:defRPr sz="3200">
                <a:solidFill>
                  <a:schemeClr val="lt1"/>
                </a:solidFill>
              </a:defRPr>
            </a:lvl9pPr>
          </a:lstStyle>
          <a:p>
            <a:endParaRPr/>
          </a:p>
        </p:txBody>
      </p:sp>
      <p:sp>
        <p:nvSpPr>
          <p:cNvPr id="402" name="Google Shape;402;p53"/>
          <p:cNvSpPr txBox="1">
            <a:spLocks noGrp="1"/>
          </p:cNvSpPr>
          <p:nvPr>
            <p:ph type="body" idx="2"/>
          </p:nvPr>
        </p:nvSpPr>
        <p:spPr>
          <a:xfrm>
            <a:off x="6560833" y="2405750"/>
            <a:ext cx="5144840" cy="3686400"/>
          </a:xfrm>
          <a:prstGeom prst="rect">
            <a:avLst/>
          </a:prstGeom>
        </p:spPr>
        <p:txBody>
          <a:bodyPr spcFirstLastPara="1" wrap="square" lIns="0" tIns="0" rIns="0" bIns="0" anchor="t" anchorCtr="0">
            <a:normAutofit/>
          </a:bodyPr>
          <a:lstStyle>
            <a:lvl1pPr marL="457200" lvl="0" indent="-330200" rtl="0">
              <a:spcBef>
                <a:spcPts val="0"/>
              </a:spcBef>
              <a:spcAft>
                <a:spcPts val="0"/>
              </a:spcAft>
              <a:buClr>
                <a:schemeClr val="lt1"/>
              </a:buClr>
              <a:buSzPts val="1600"/>
              <a:buChar char="●"/>
              <a:defRPr sz="1600">
                <a:solidFill>
                  <a:schemeClr val="lt1"/>
                </a:solidFill>
              </a:defRPr>
            </a:lvl1pPr>
            <a:lvl2pPr marL="914400" lvl="1" indent="-330200" rtl="0">
              <a:spcBef>
                <a:spcPts val="0"/>
              </a:spcBef>
              <a:spcAft>
                <a:spcPts val="0"/>
              </a:spcAft>
              <a:buClr>
                <a:schemeClr val="lt1"/>
              </a:buClr>
              <a:buSzPts val="1600"/>
              <a:buChar char="○"/>
              <a:defRPr sz="1600">
                <a:solidFill>
                  <a:schemeClr val="lt1"/>
                </a:solidFill>
              </a:defRPr>
            </a:lvl2pPr>
            <a:lvl3pPr marL="1371600" lvl="2" indent="-330200" rtl="0">
              <a:spcBef>
                <a:spcPts val="0"/>
              </a:spcBef>
              <a:spcAft>
                <a:spcPts val="0"/>
              </a:spcAft>
              <a:buClr>
                <a:schemeClr val="lt1"/>
              </a:buClr>
              <a:buSzPts val="1600"/>
              <a:buChar char="■"/>
              <a:defRPr sz="1600">
                <a:solidFill>
                  <a:schemeClr val="lt1"/>
                </a:solidFill>
              </a:defRPr>
            </a:lvl3pPr>
            <a:lvl4pPr marL="1828800" lvl="3" indent="-330200" rtl="0">
              <a:spcBef>
                <a:spcPts val="0"/>
              </a:spcBef>
              <a:spcAft>
                <a:spcPts val="0"/>
              </a:spcAft>
              <a:buClr>
                <a:schemeClr val="lt1"/>
              </a:buClr>
              <a:buSzPts val="1600"/>
              <a:buChar char="●"/>
              <a:defRPr sz="1600">
                <a:solidFill>
                  <a:schemeClr val="lt1"/>
                </a:solidFill>
              </a:defRPr>
            </a:lvl4pPr>
            <a:lvl5pPr marL="2286000" lvl="4" indent="-330200" rtl="0">
              <a:spcBef>
                <a:spcPts val="0"/>
              </a:spcBef>
              <a:spcAft>
                <a:spcPts val="0"/>
              </a:spcAft>
              <a:buClr>
                <a:schemeClr val="lt1"/>
              </a:buClr>
              <a:buSzPts val="1600"/>
              <a:buChar char="○"/>
              <a:defRPr sz="1600">
                <a:solidFill>
                  <a:schemeClr val="lt1"/>
                </a:solidFill>
              </a:defRPr>
            </a:lvl5pPr>
            <a:lvl6pPr marL="2743200" lvl="5" indent="-330200" rtl="0">
              <a:spcBef>
                <a:spcPts val="0"/>
              </a:spcBef>
              <a:spcAft>
                <a:spcPts val="0"/>
              </a:spcAft>
              <a:buClr>
                <a:schemeClr val="lt1"/>
              </a:buClr>
              <a:buSzPts val="1600"/>
              <a:buChar char="■"/>
              <a:defRPr sz="1600">
                <a:solidFill>
                  <a:schemeClr val="lt1"/>
                </a:solidFill>
              </a:defRPr>
            </a:lvl6pPr>
            <a:lvl7pPr marL="3200400" lvl="6" indent="-330200" rtl="0">
              <a:spcBef>
                <a:spcPts val="0"/>
              </a:spcBef>
              <a:spcAft>
                <a:spcPts val="0"/>
              </a:spcAft>
              <a:buClr>
                <a:schemeClr val="lt1"/>
              </a:buClr>
              <a:buSzPts val="1600"/>
              <a:buChar char="●"/>
              <a:defRPr sz="1600">
                <a:solidFill>
                  <a:schemeClr val="lt1"/>
                </a:solidFill>
              </a:defRPr>
            </a:lvl7pPr>
            <a:lvl8pPr marL="3657600" lvl="7" indent="-330200" rtl="0">
              <a:spcBef>
                <a:spcPts val="0"/>
              </a:spcBef>
              <a:spcAft>
                <a:spcPts val="0"/>
              </a:spcAft>
              <a:buClr>
                <a:schemeClr val="lt1"/>
              </a:buClr>
              <a:buSzPts val="1600"/>
              <a:buChar char="○"/>
              <a:defRPr sz="1600">
                <a:solidFill>
                  <a:schemeClr val="lt1"/>
                </a:solidFill>
              </a:defRPr>
            </a:lvl8pPr>
            <a:lvl9pPr marL="4114800" lvl="8" indent="-330200" rtl="0">
              <a:spcBef>
                <a:spcPts val="0"/>
              </a:spcBef>
              <a:spcAft>
                <a:spcPts val="0"/>
              </a:spcAft>
              <a:buClr>
                <a:schemeClr val="lt1"/>
              </a:buClr>
              <a:buSzPts val="1600"/>
              <a:buChar char="■"/>
              <a:defRPr sz="1600">
                <a:solidFill>
                  <a:schemeClr val="lt1"/>
                </a:solidFill>
              </a:defRPr>
            </a:lvl9pPr>
          </a:lstStyle>
          <a:p>
            <a:endParaRPr/>
          </a:p>
        </p:txBody>
      </p:sp>
      <p:sp>
        <p:nvSpPr>
          <p:cNvPr id="403" name="Google Shape;403;p53"/>
          <p:cNvSpPr txBox="1">
            <a:spLocks noGrp="1"/>
          </p:cNvSpPr>
          <p:nvPr>
            <p:ph type="subTitle" idx="3"/>
          </p:nvPr>
        </p:nvSpPr>
        <p:spPr>
          <a:xfrm>
            <a:off x="6560833" y="1748500"/>
            <a:ext cx="5144840" cy="373500"/>
          </a:xfrm>
          <a:prstGeom prst="rect">
            <a:avLst/>
          </a:prstGeom>
        </p:spPr>
        <p:txBody>
          <a:bodyPr spcFirstLastPara="1" wrap="square" lIns="0" tIns="0" rIns="0" bIns="0" anchor="t" anchorCtr="0">
            <a:normAutofit/>
          </a:bodyPr>
          <a:lstStyle>
            <a:lvl1pPr lvl="0" rtl="0">
              <a:spcBef>
                <a:spcPts val="0"/>
              </a:spcBef>
              <a:spcAft>
                <a:spcPts val="0"/>
              </a:spcAft>
              <a:buClr>
                <a:schemeClr val="lt1"/>
              </a:buClr>
              <a:buSzPts val="2000"/>
              <a:buNone/>
              <a:defRPr sz="2000" b="1">
                <a:solidFill>
                  <a:schemeClr val="lt1"/>
                </a:solidFill>
              </a:defRPr>
            </a:lvl1pPr>
            <a:lvl2pPr lvl="1" algn="ctr" rtl="0">
              <a:spcBef>
                <a:spcPts val="0"/>
              </a:spcBef>
              <a:spcAft>
                <a:spcPts val="0"/>
              </a:spcAft>
              <a:buClr>
                <a:schemeClr val="lt1"/>
              </a:buClr>
              <a:buSzPts val="1600"/>
              <a:buNone/>
              <a:defRPr>
                <a:solidFill>
                  <a:schemeClr val="lt1"/>
                </a:solidFill>
              </a:defRPr>
            </a:lvl2pPr>
            <a:lvl3pPr lvl="2" algn="ctr" rtl="0">
              <a:spcBef>
                <a:spcPts val="0"/>
              </a:spcBef>
              <a:spcAft>
                <a:spcPts val="0"/>
              </a:spcAft>
              <a:buClr>
                <a:schemeClr val="lt1"/>
              </a:buClr>
              <a:buSzPts val="1600"/>
              <a:buNone/>
              <a:defRPr>
                <a:solidFill>
                  <a:schemeClr val="lt1"/>
                </a:solidFill>
              </a:defRPr>
            </a:lvl3pPr>
            <a:lvl4pPr lvl="3" algn="ctr" rtl="0">
              <a:spcBef>
                <a:spcPts val="0"/>
              </a:spcBef>
              <a:spcAft>
                <a:spcPts val="0"/>
              </a:spcAft>
              <a:buClr>
                <a:schemeClr val="lt1"/>
              </a:buClr>
              <a:buSzPts val="1600"/>
              <a:buNone/>
              <a:defRPr>
                <a:solidFill>
                  <a:schemeClr val="lt1"/>
                </a:solidFill>
              </a:defRPr>
            </a:lvl4pPr>
            <a:lvl5pPr lvl="4" algn="ctr" rtl="0">
              <a:spcBef>
                <a:spcPts val="0"/>
              </a:spcBef>
              <a:spcAft>
                <a:spcPts val="0"/>
              </a:spcAft>
              <a:buClr>
                <a:schemeClr val="lt1"/>
              </a:buClr>
              <a:buSzPts val="1600"/>
              <a:buNone/>
              <a:defRPr>
                <a:solidFill>
                  <a:schemeClr val="lt1"/>
                </a:solidFill>
              </a:defRPr>
            </a:lvl5pPr>
            <a:lvl6pPr lvl="5" algn="ctr" rtl="0">
              <a:spcBef>
                <a:spcPts val="0"/>
              </a:spcBef>
              <a:spcAft>
                <a:spcPts val="0"/>
              </a:spcAft>
              <a:buClr>
                <a:schemeClr val="lt1"/>
              </a:buClr>
              <a:buSzPts val="1600"/>
              <a:buNone/>
              <a:defRPr>
                <a:solidFill>
                  <a:schemeClr val="lt1"/>
                </a:solidFill>
              </a:defRPr>
            </a:lvl6pPr>
            <a:lvl7pPr lvl="6" algn="ctr" rtl="0">
              <a:spcBef>
                <a:spcPts val="0"/>
              </a:spcBef>
              <a:spcAft>
                <a:spcPts val="0"/>
              </a:spcAft>
              <a:buClr>
                <a:schemeClr val="lt1"/>
              </a:buClr>
              <a:buSzPts val="1600"/>
              <a:buNone/>
              <a:defRPr>
                <a:solidFill>
                  <a:schemeClr val="lt1"/>
                </a:solidFill>
              </a:defRPr>
            </a:lvl7pPr>
            <a:lvl8pPr lvl="7" algn="ctr" rtl="0">
              <a:spcBef>
                <a:spcPts val="0"/>
              </a:spcBef>
              <a:spcAft>
                <a:spcPts val="0"/>
              </a:spcAft>
              <a:buClr>
                <a:schemeClr val="lt1"/>
              </a:buClr>
              <a:buSzPts val="1600"/>
              <a:buNone/>
              <a:defRPr>
                <a:solidFill>
                  <a:schemeClr val="lt1"/>
                </a:solidFill>
              </a:defRPr>
            </a:lvl8pPr>
            <a:lvl9pPr lvl="8" algn="ctr" rtl="0">
              <a:spcBef>
                <a:spcPts val="0"/>
              </a:spcBef>
              <a:spcAft>
                <a:spcPts val="0"/>
              </a:spcAft>
              <a:buClr>
                <a:schemeClr val="lt1"/>
              </a:buClr>
              <a:buSzPts val="1600"/>
              <a:buNone/>
              <a:defRPr>
                <a:solidFill>
                  <a:schemeClr val="lt1"/>
                </a:solidFill>
              </a:defRPr>
            </a:lvl9pPr>
          </a:lstStyle>
          <a:p>
            <a:endParaRPr/>
          </a:p>
        </p:txBody>
      </p:sp>
      <p:sp>
        <p:nvSpPr>
          <p:cNvPr id="404" name="Google Shape;404;p53"/>
          <p:cNvSpPr txBox="1">
            <a:spLocks noGrp="1"/>
          </p:cNvSpPr>
          <p:nvPr>
            <p:ph type="subTitle" idx="4"/>
          </p:nvPr>
        </p:nvSpPr>
        <p:spPr>
          <a:xfrm>
            <a:off x="-25" y="397800"/>
            <a:ext cx="12192175" cy="88200"/>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
        <p:nvSpPr>
          <p:cNvPr id="405" name="Google Shape;405;p53"/>
          <p:cNvSpPr txBox="1">
            <a:spLocks noGrp="1"/>
          </p:cNvSpPr>
          <p:nvPr>
            <p:ph type="subTitle" idx="5"/>
          </p:nvPr>
        </p:nvSpPr>
        <p:spPr>
          <a:xfrm>
            <a:off x="-25" y="6354725"/>
            <a:ext cx="12192175" cy="88200"/>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Tree>
    <p:extLst>
      <p:ext uri="{BB962C8B-B14F-4D97-AF65-F5344CB8AC3E}">
        <p14:creationId xmlns:p14="http://schemas.microsoft.com/office/powerpoint/2010/main" val="35740513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2 Left Images - Right Text - Dark">
  <p:cSld name="2 Left Images - Right Text - Dark">
    <p:bg>
      <p:bgPr>
        <a:solidFill>
          <a:schemeClr val="dk1"/>
        </a:solidFill>
        <a:effectLst/>
      </p:bgPr>
    </p:bg>
    <p:spTree>
      <p:nvGrpSpPr>
        <p:cNvPr id="1" name="Shape 406"/>
        <p:cNvGrpSpPr/>
        <p:nvPr/>
      </p:nvGrpSpPr>
      <p:grpSpPr>
        <a:xfrm>
          <a:off x="0" y="0"/>
          <a:ext cx="0" cy="0"/>
          <a:chOff x="0" y="0"/>
          <a:chExt cx="0" cy="0"/>
        </a:xfrm>
      </p:grpSpPr>
      <p:pic>
        <p:nvPicPr>
          <p:cNvPr id="407" name="Google Shape;407;p54"/>
          <p:cNvPicPr preferRelativeResize="0"/>
          <p:nvPr/>
        </p:nvPicPr>
        <p:blipFill rotWithShape="1">
          <a:blip r:embed="rId2">
            <a:alphaModFix/>
          </a:blip>
          <a:srcRect b="-20"/>
          <a:stretch/>
        </p:blipFill>
        <p:spPr>
          <a:xfrm>
            <a:off x="-25" y="0"/>
            <a:ext cx="6093135" cy="3429000"/>
          </a:xfrm>
          <a:prstGeom prst="rect">
            <a:avLst/>
          </a:prstGeom>
          <a:noFill/>
          <a:ln>
            <a:noFill/>
          </a:ln>
        </p:spPr>
      </p:pic>
      <p:pic>
        <p:nvPicPr>
          <p:cNvPr id="408" name="Google Shape;408;p54"/>
          <p:cNvPicPr preferRelativeResize="0"/>
          <p:nvPr/>
        </p:nvPicPr>
        <p:blipFill rotWithShape="1">
          <a:blip r:embed="rId2">
            <a:alphaModFix/>
          </a:blip>
          <a:srcRect b="-20"/>
          <a:stretch/>
        </p:blipFill>
        <p:spPr>
          <a:xfrm>
            <a:off x="-25" y="3429000"/>
            <a:ext cx="6093135" cy="3429000"/>
          </a:xfrm>
          <a:prstGeom prst="rect">
            <a:avLst/>
          </a:prstGeom>
          <a:noFill/>
          <a:ln>
            <a:noFill/>
          </a:ln>
        </p:spPr>
      </p:pic>
      <p:sp>
        <p:nvSpPr>
          <p:cNvPr id="409" name="Google Shape;409;p54"/>
          <p:cNvSpPr txBox="1">
            <a:spLocks noGrp="1"/>
          </p:cNvSpPr>
          <p:nvPr>
            <p:ph type="sldNum" idx="12"/>
          </p:nvPr>
        </p:nvSpPr>
        <p:spPr>
          <a:xfrm>
            <a:off x="11628582" y="6390450"/>
            <a:ext cx="399704" cy="524700"/>
          </a:xfrm>
          <a:prstGeom prst="rect">
            <a:avLst/>
          </a:prstGeom>
          <a:noFill/>
          <a:ln>
            <a:noFill/>
          </a:ln>
        </p:spPr>
        <p:txBody>
          <a:bodyPr spcFirstLastPara="1" wrap="square" lIns="0" tIns="0" rIns="0" bIns="0" anchor="ctr" anchorCtr="0">
            <a:noAutofit/>
          </a:bodyPr>
          <a:lstStyle>
            <a:lvl1pPr lvl="0" algn="l" rtl="0">
              <a:buNone/>
              <a:defRPr sz="1000">
                <a:solidFill>
                  <a:schemeClr val="lt1"/>
                </a:solidFill>
                <a:latin typeface="Inter"/>
                <a:ea typeface="Inter"/>
                <a:cs typeface="Inter"/>
                <a:sym typeface="Inter"/>
              </a:defRPr>
            </a:lvl1pPr>
            <a:lvl2pPr lvl="1" algn="l" rtl="0">
              <a:buNone/>
              <a:defRPr sz="1000">
                <a:solidFill>
                  <a:schemeClr val="lt1"/>
                </a:solidFill>
                <a:latin typeface="Inter"/>
                <a:ea typeface="Inter"/>
                <a:cs typeface="Inter"/>
                <a:sym typeface="Inter"/>
              </a:defRPr>
            </a:lvl2pPr>
            <a:lvl3pPr lvl="2" algn="l" rtl="0">
              <a:buNone/>
              <a:defRPr sz="1000">
                <a:solidFill>
                  <a:schemeClr val="lt1"/>
                </a:solidFill>
                <a:latin typeface="Inter"/>
                <a:ea typeface="Inter"/>
                <a:cs typeface="Inter"/>
                <a:sym typeface="Inter"/>
              </a:defRPr>
            </a:lvl3pPr>
            <a:lvl4pPr lvl="3" algn="l" rtl="0">
              <a:buNone/>
              <a:defRPr sz="1000">
                <a:solidFill>
                  <a:schemeClr val="lt1"/>
                </a:solidFill>
                <a:latin typeface="Inter"/>
                <a:ea typeface="Inter"/>
                <a:cs typeface="Inter"/>
                <a:sym typeface="Inter"/>
              </a:defRPr>
            </a:lvl4pPr>
            <a:lvl5pPr lvl="4" algn="l" rtl="0">
              <a:buNone/>
              <a:defRPr sz="1000">
                <a:solidFill>
                  <a:schemeClr val="lt1"/>
                </a:solidFill>
                <a:latin typeface="Inter"/>
                <a:ea typeface="Inter"/>
                <a:cs typeface="Inter"/>
                <a:sym typeface="Inter"/>
              </a:defRPr>
            </a:lvl5pPr>
            <a:lvl6pPr lvl="5" algn="l" rtl="0">
              <a:buNone/>
              <a:defRPr sz="1000">
                <a:solidFill>
                  <a:schemeClr val="lt1"/>
                </a:solidFill>
                <a:latin typeface="Inter"/>
                <a:ea typeface="Inter"/>
                <a:cs typeface="Inter"/>
                <a:sym typeface="Inter"/>
              </a:defRPr>
            </a:lvl6pPr>
            <a:lvl7pPr lvl="6" algn="l" rtl="0">
              <a:buNone/>
              <a:defRPr sz="1000">
                <a:solidFill>
                  <a:schemeClr val="lt1"/>
                </a:solidFill>
                <a:latin typeface="Inter"/>
                <a:ea typeface="Inter"/>
                <a:cs typeface="Inter"/>
                <a:sym typeface="Inter"/>
              </a:defRPr>
            </a:lvl7pPr>
            <a:lvl8pPr lvl="7" algn="l" rtl="0">
              <a:buNone/>
              <a:defRPr sz="1000">
                <a:solidFill>
                  <a:schemeClr val="lt1"/>
                </a:solidFill>
                <a:latin typeface="Inter"/>
                <a:ea typeface="Inter"/>
                <a:cs typeface="Inter"/>
                <a:sym typeface="Inter"/>
              </a:defRPr>
            </a:lvl8pPr>
            <a:lvl9pPr lvl="8" algn="l" rtl="0">
              <a:buNone/>
              <a:defRPr sz="1000">
                <a:solidFill>
                  <a:schemeClr val="lt1"/>
                </a:solidFill>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410" name="Google Shape;410;p54"/>
          <p:cNvSpPr txBox="1">
            <a:spLocks noGrp="1"/>
          </p:cNvSpPr>
          <p:nvPr>
            <p:ph type="subTitle" idx="1"/>
          </p:nvPr>
        </p:nvSpPr>
        <p:spPr>
          <a:xfrm>
            <a:off x="6093112" y="639045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Clr>
                <a:schemeClr val="lt1"/>
              </a:buClr>
              <a:buSzPts val="1000"/>
              <a:buNone/>
              <a:defRPr sz="1000">
                <a:solidFill>
                  <a:schemeClr val="lt1"/>
                </a:solidFill>
              </a:defRPr>
            </a:lvl1pPr>
            <a:lvl2pPr lvl="1" algn="r" rtl="0">
              <a:spcBef>
                <a:spcPts val="0"/>
              </a:spcBef>
              <a:spcAft>
                <a:spcPts val="0"/>
              </a:spcAft>
              <a:buClr>
                <a:schemeClr val="lt1"/>
              </a:buClr>
              <a:buSzPts val="1600"/>
              <a:buNone/>
              <a:defRPr>
                <a:solidFill>
                  <a:schemeClr val="lt1"/>
                </a:solidFill>
              </a:defRPr>
            </a:lvl2pPr>
            <a:lvl3pPr lvl="2" algn="r" rtl="0">
              <a:spcBef>
                <a:spcPts val="0"/>
              </a:spcBef>
              <a:spcAft>
                <a:spcPts val="0"/>
              </a:spcAft>
              <a:buClr>
                <a:schemeClr val="lt1"/>
              </a:buClr>
              <a:buSzPts val="1600"/>
              <a:buNone/>
              <a:defRPr>
                <a:solidFill>
                  <a:schemeClr val="lt1"/>
                </a:solidFill>
              </a:defRPr>
            </a:lvl3pPr>
            <a:lvl4pPr lvl="3" algn="r" rtl="0">
              <a:spcBef>
                <a:spcPts val="0"/>
              </a:spcBef>
              <a:spcAft>
                <a:spcPts val="0"/>
              </a:spcAft>
              <a:buClr>
                <a:schemeClr val="lt1"/>
              </a:buClr>
              <a:buSzPts val="1600"/>
              <a:buNone/>
              <a:defRPr>
                <a:solidFill>
                  <a:schemeClr val="lt1"/>
                </a:solidFill>
              </a:defRPr>
            </a:lvl4pPr>
            <a:lvl5pPr lvl="4" algn="r" rtl="0">
              <a:spcBef>
                <a:spcPts val="0"/>
              </a:spcBef>
              <a:spcAft>
                <a:spcPts val="0"/>
              </a:spcAft>
              <a:buClr>
                <a:schemeClr val="lt1"/>
              </a:buClr>
              <a:buSzPts val="1600"/>
              <a:buNone/>
              <a:defRPr>
                <a:solidFill>
                  <a:schemeClr val="lt1"/>
                </a:solidFill>
              </a:defRPr>
            </a:lvl5pPr>
            <a:lvl6pPr lvl="5" algn="r" rtl="0">
              <a:spcBef>
                <a:spcPts val="0"/>
              </a:spcBef>
              <a:spcAft>
                <a:spcPts val="0"/>
              </a:spcAft>
              <a:buClr>
                <a:schemeClr val="lt1"/>
              </a:buClr>
              <a:buSzPts val="1600"/>
              <a:buNone/>
              <a:defRPr>
                <a:solidFill>
                  <a:schemeClr val="lt1"/>
                </a:solidFill>
              </a:defRPr>
            </a:lvl6pPr>
            <a:lvl7pPr lvl="6" algn="r" rtl="0">
              <a:spcBef>
                <a:spcPts val="0"/>
              </a:spcBef>
              <a:spcAft>
                <a:spcPts val="0"/>
              </a:spcAft>
              <a:buClr>
                <a:schemeClr val="lt1"/>
              </a:buClr>
              <a:buSzPts val="1600"/>
              <a:buNone/>
              <a:defRPr>
                <a:solidFill>
                  <a:schemeClr val="lt1"/>
                </a:solidFill>
              </a:defRPr>
            </a:lvl7pPr>
            <a:lvl8pPr lvl="7" algn="r" rtl="0">
              <a:spcBef>
                <a:spcPts val="0"/>
              </a:spcBef>
              <a:spcAft>
                <a:spcPts val="0"/>
              </a:spcAft>
              <a:buClr>
                <a:schemeClr val="lt1"/>
              </a:buClr>
              <a:buSzPts val="1600"/>
              <a:buNone/>
              <a:defRPr>
                <a:solidFill>
                  <a:schemeClr val="lt1"/>
                </a:solidFill>
              </a:defRPr>
            </a:lvl8pPr>
            <a:lvl9pPr lvl="8" algn="r" rtl="0">
              <a:spcBef>
                <a:spcPts val="0"/>
              </a:spcBef>
              <a:spcAft>
                <a:spcPts val="0"/>
              </a:spcAft>
              <a:buClr>
                <a:schemeClr val="lt1"/>
              </a:buClr>
              <a:buSzPts val="1600"/>
              <a:buNone/>
              <a:defRPr>
                <a:solidFill>
                  <a:schemeClr val="lt1"/>
                </a:solidFill>
              </a:defRPr>
            </a:lvl9pPr>
          </a:lstStyle>
          <a:p>
            <a:endParaRPr/>
          </a:p>
        </p:txBody>
      </p:sp>
      <p:sp>
        <p:nvSpPr>
          <p:cNvPr id="411" name="Google Shape;411;p54"/>
          <p:cNvSpPr txBox="1"/>
          <p:nvPr/>
        </p:nvSpPr>
        <p:spPr>
          <a:xfrm>
            <a:off x="11237952" y="640050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Inter"/>
                <a:ea typeface="Inter"/>
                <a:cs typeface="Inter"/>
                <a:sym typeface="Inter"/>
              </a:rPr>
              <a:t>|</a:t>
            </a:r>
            <a:endParaRPr sz="1000" b="1">
              <a:solidFill>
                <a:schemeClr val="lt1"/>
              </a:solidFill>
              <a:latin typeface="Inter"/>
              <a:ea typeface="Inter"/>
              <a:cs typeface="Inter"/>
              <a:sym typeface="Inter"/>
            </a:endParaRPr>
          </a:p>
        </p:txBody>
      </p:sp>
      <p:sp>
        <p:nvSpPr>
          <p:cNvPr id="412" name="Google Shape;412;p54"/>
          <p:cNvSpPr txBox="1">
            <a:spLocks noGrp="1"/>
          </p:cNvSpPr>
          <p:nvPr>
            <p:ph type="title"/>
          </p:nvPr>
        </p:nvSpPr>
        <p:spPr>
          <a:xfrm>
            <a:off x="6560835" y="740800"/>
            <a:ext cx="5144840" cy="1007700"/>
          </a:xfrm>
          <a:prstGeom prst="rect">
            <a:avLst/>
          </a:prstGeom>
        </p:spPr>
        <p:txBody>
          <a:bodyPr spcFirstLastPara="1" wrap="square" lIns="0" tIns="0" rIns="0" bIns="0" anchor="b" anchorCtr="0">
            <a:norm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200"/>
              <a:buNone/>
              <a:defRPr sz="3200">
                <a:solidFill>
                  <a:schemeClr val="lt1"/>
                </a:solidFill>
              </a:defRPr>
            </a:lvl2pPr>
            <a:lvl3pPr lvl="2" rtl="0">
              <a:spcBef>
                <a:spcPts val="0"/>
              </a:spcBef>
              <a:spcAft>
                <a:spcPts val="0"/>
              </a:spcAft>
              <a:buClr>
                <a:schemeClr val="lt1"/>
              </a:buClr>
              <a:buSzPts val="3200"/>
              <a:buNone/>
              <a:defRPr sz="3200">
                <a:solidFill>
                  <a:schemeClr val="lt1"/>
                </a:solidFill>
              </a:defRPr>
            </a:lvl3pPr>
            <a:lvl4pPr lvl="3" rtl="0">
              <a:spcBef>
                <a:spcPts val="0"/>
              </a:spcBef>
              <a:spcAft>
                <a:spcPts val="0"/>
              </a:spcAft>
              <a:buClr>
                <a:schemeClr val="lt1"/>
              </a:buClr>
              <a:buSzPts val="3200"/>
              <a:buNone/>
              <a:defRPr sz="3200">
                <a:solidFill>
                  <a:schemeClr val="lt1"/>
                </a:solidFill>
              </a:defRPr>
            </a:lvl4pPr>
            <a:lvl5pPr lvl="4" rtl="0">
              <a:spcBef>
                <a:spcPts val="0"/>
              </a:spcBef>
              <a:spcAft>
                <a:spcPts val="0"/>
              </a:spcAft>
              <a:buClr>
                <a:schemeClr val="lt1"/>
              </a:buClr>
              <a:buSzPts val="3200"/>
              <a:buNone/>
              <a:defRPr sz="3200">
                <a:solidFill>
                  <a:schemeClr val="lt1"/>
                </a:solidFill>
              </a:defRPr>
            </a:lvl5pPr>
            <a:lvl6pPr lvl="5" rtl="0">
              <a:spcBef>
                <a:spcPts val="0"/>
              </a:spcBef>
              <a:spcAft>
                <a:spcPts val="0"/>
              </a:spcAft>
              <a:buClr>
                <a:schemeClr val="lt1"/>
              </a:buClr>
              <a:buSzPts val="3200"/>
              <a:buNone/>
              <a:defRPr sz="3200">
                <a:solidFill>
                  <a:schemeClr val="lt1"/>
                </a:solidFill>
              </a:defRPr>
            </a:lvl6pPr>
            <a:lvl7pPr lvl="6" rtl="0">
              <a:spcBef>
                <a:spcPts val="0"/>
              </a:spcBef>
              <a:spcAft>
                <a:spcPts val="0"/>
              </a:spcAft>
              <a:buClr>
                <a:schemeClr val="lt1"/>
              </a:buClr>
              <a:buSzPts val="3200"/>
              <a:buNone/>
              <a:defRPr sz="3200">
                <a:solidFill>
                  <a:schemeClr val="lt1"/>
                </a:solidFill>
              </a:defRPr>
            </a:lvl7pPr>
            <a:lvl8pPr lvl="7" rtl="0">
              <a:spcBef>
                <a:spcPts val="0"/>
              </a:spcBef>
              <a:spcAft>
                <a:spcPts val="0"/>
              </a:spcAft>
              <a:buClr>
                <a:schemeClr val="lt1"/>
              </a:buClr>
              <a:buSzPts val="3200"/>
              <a:buNone/>
              <a:defRPr sz="3200">
                <a:solidFill>
                  <a:schemeClr val="lt1"/>
                </a:solidFill>
              </a:defRPr>
            </a:lvl8pPr>
            <a:lvl9pPr lvl="8" rtl="0">
              <a:spcBef>
                <a:spcPts val="0"/>
              </a:spcBef>
              <a:spcAft>
                <a:spcPts val="0"/>
              </a:spcAft>
              <a:buClr>
                <a:schemeClr val="lt1"/>
              </a:buClr>
              <a:buSzPts val="3200"/>
              <a:buNone/>
              <a:defRPr sz="3200">
                <a:solidFill>
                  <a:schemeClr val="lt1"/>
                </a:solidFill>
              </a:defRPr>
            </a:lvl9pPr>
          </a:lstStyle>
          <a:p>
            <a:endParaRPr/>
          </a:p>
        </p:txBody>
      </p:sp>
      <p:sp>
        <p:nvSpPr>
          <p:cNvPr id="413" name="Google Shape;413;p54"/>
          <p:cNvSpPr txBox="1">
            <a:spLocks noGrp="1"/>
          </p:cNvSpPr>
          <p:nvPr>
            <p:ph type="body" idx="2"/>
          </p:nvPr>
        </p:nvSpPr>
        <p:spPr>
          <a:xfrm>
            <a:off x="6560833" y="2405750"/>
            <a:ext cx="5144840" cy="3686400"/>
          </a:xfrm>
          <a:prstGeom prst="rect">
            <a:avLst/>
          </a:prstGeom>
        </p:spPr>
        <p:txBody>
          <a:bodyPr spcFirstLastPara="1" wrap="square" lIns="0" tIns="0" rIns="0" bIns="0" anchor="t" anchorCtr="0">
            <a:normAutofit/>
          </a:bodyPr>
          <a:lstStyle>
            <a:lvl1pPr marL="457200" lvl="0" indent="-330200" rtl="0">
              <a:spcBef>
                <a:spcPts val="0"/>
              </a:spcBef>
              <a:spcAft>
                <a:spcPts val="0"/>
              </a:spcAft>
              <a:buClr>
                <a:schemeClr val="lt1"/>
              </a:buClr>
              <a:buSzPts val="1600"/>
              <a:buChar char="●"/>
              <a:defRPr sz="1600">
                <a:solidFill>
                  <a:schemeClr val="lt1"/>
                </a:solidFill>
              </a:defRPr>
            </a:lvl1pPr>
            <a:lvl2pPr marL="914400" lvl="1" indent="-330200" rtl="0">
              <a:spcBef>
                <a:spcPts val="0"/>
              </a:spcBef>
              <a:spcAft>
                <a:spcPts val="0"/>
              </a:spcAft>
              <a:buClr>
                <a:schemeClr val="lt1"/>
              </a:buClr>
              <a:buSzPts val="1600"/>
              <a:buChar char="○"/>
              <a:defRPr sz="1600">
                <a:solidFill>
                  <a:schemeClr val="lt1"/>
                </a:solidFill>
              </a:defRPr>
            </a:lvl2pPr>
            <a:lvl3pPr marL="1371600" lvl="2" indent="-330200" rtl="0">
              <a:spcBef>
                <a:spcPts val="0"/>
              </a:spcBef>
              <a:spcAft>
                <a:spcPts val="0"/>
              </a:spcAft>
              <a:buClr>
                <a:schemeClr val="lt1"/>
              </a:buClr>
              <a:buSzPts val="1600"/>
              <a:buChar char="■"/>
              <a:defRPr sz="1600">
                <a:solidFill>
                  <a:schemeClr val="lt1"/>
                </a:solidFill>
              </a:defRPr>
            </a:lvl3pPr>
            <a:lvl4pPr marL="1828800" lvl="3" indent="-330200" rtl="0">
              <a:spcBef>
                <a:spcPts val="0"/>
              </a:spcBef>
              <a:spcAft>
                <a:spcPts val="0"/>
              </a:spcAft>
              <a:buClr>
                <a:schemeClr val="lt1"/>
              </a:buClr>
              <a:buSzPts val="1600"/>
              <a:buChar char="●"/>
              <a:defRPr sz="1600">
                <a:solidFill>
                  <a:schemeClr val="lt1"/>
                </a:solidFill>
              </a:defRPr>
            </a:lvl4pPr>
            <a:lvl5pPr marL="2286000" lvl="4" indent="-330200" rtl="0">
              <a:spcBef>
                <a:spcPts val="0"/>
              </a:spcBef>
              <a:spcAft>
                <a:spcPts val="0"/>
              </a:spcAft>
              <a:buClr>
                <a:schemeClr val="lt1"/>
              </a:buClr>
              <a:buSzPts val="1600"/>
              <a:buChar char="○"/>
              <a:defRPr sz="1600">
                <a:solidFill>
                  <a:schemeClr val="lt1"/>
                </a:solidFill>
              </a:defRPr>
            </a:lvl5pPr>
            <a:lvl6pPr marL="2743200" lvl="5" indent="-330200" rtl="0">
              <a:spcBef>
                <a:spcPts val="0"/>
              </a:spcBef>
              <a:spcAft>
                <a:spcPts val="0"/>
              </a:spcAft>
              <a:buClr>
                <a:schemeClr val="lt1"/>
              </a:buClr>
              <a:buSzPts val="1600"/>
              <a:buChar char="■"/>
              <a:defRPr sz="1600">
                <a:solidFill>
                  <a:schemeClr val="lt1"/>
                </a:solidFill>
              </a:defRPr>
            </a:lvl6pPr>
            <a:lvl7pPr marL="3200400" lvl="6" indent="-330200" rtl="0">
              <a:spcBef>
                <a:spcPts val="0"/>
              </a:spcBef>
              <a:spcAft>
                <a:spcPts val="0"/>
              </a:spcAft>
              <a:buClr>
                <a:schemeClr val="lt1"/>
              </a:buClr>
              <a:buSzPts val="1600"/>
              <a:buChar char="●"/>
              <a:defRPr sz="1600">
                <a:solidFill>
                  <a:schemeClr val="lt1"/>
                </a:solidFill>
              </a:defRPr>
            </a:lvl7pPr>
            <a:lvl8pPr marL="3657600" lvl="7" indent="-330200" rtl="0">
              <a:spcBef>
                <a:spcPts val="0"/>
              </a:spcBef>
              <a:spcAft>
                <a:spcPts val="0"/>
              </a:spcAft>
              <a:buClr>
                <a:schemeClr val="lt1"/>
              </a:buClr>
              <a:buSzPts val="1600"/>
              <a:buChar char="○"/>
              <a:defRPr sz="1600">
                <a:solidFill>
                  <a:schemeClr val="lt1"/>
                </a:solidFill>
              </a:defRPr>
            </a:lvl8pPr>
            <a:lvl9pPr marL="4114800" lvl="8" indent="-330200" rtl="0">
              <a:spcBef>
                <a:spcPts val="0"/>
              </a:spcBef>
              <a:spcAft>
                <a:spcPts val="0"/>
              </a:spcAft>
              <a:buClr>
                <a:schemeClr val="lt1"/>
              </a:buClr>
              <a:buSzPts val="1600"/>
              <a:buChar char="■"/>
              <a:defRPr sz="1600">
                <a:solidFill>
                  <a:schemeClr val="lt1"/>
                </a:solidFill>
              </a:defRPr>
            </a:lvl9pPr>
          </a:lstStyle>
          <a:p>
            <a:endParaRPr/>
          </a:p>
        </p:txBody>
      </p:sp>
      <p:sp>
        <p:nvSpPr>
          <p:cNvPr id="414" name="Google Shape;414;p54"/>
          <p:cNvSpPr txBox="1">
            <a:spLocks noGrp="1"/>
          </p:cNvSpPr>
          <p:nvPr>
            <p:ph type="subTitle" idx="3"/>
          </p:nvPr>
        </p:nvSpPr>
        <p:spPr>
          <a:xfrm>
            <a:off x="6560833" y="1748500"/>
            <a:ext cx="5144840" cy="373500"/>
          </a:xfrm>
          <a:prstGeom prst="rect">
            <a:avLst/>
          </a:prstGeom>
        </p:spPr>
        <p:txBody>
          <a:bodyPr spcFirstLastPara="1" wrap="square" lIns="0" tIns="0" rIns="0" bIns="0" anchor="t" anchorCtr="0">
            <a:normAutofit/>
          </a:bodyPr>
          <a:lstStyle>
            <a:lvl1pPr lvl="0" rtl="0">
              <a:spcBef>
                <a:spcPts val="0"/>
              </a:spcBef>
              <a:spcAft>
                <a:spcPts val="0"/>
              </a:spcAft>
              <a:buClr>
                <a:schemeClr val="lt1"/>
              </a:buClr>
              <a:buSzPts val="2000"/>
              <a:buNone/>
              <a:defRPr sz="2000" b="1">
                <a:solidFill>
                  <a:schemeClr val="lt1"/>
                </a:solidFill>
              </a:defRPr>
            </a:lvl1pPr>
            <a:lvl2pPr lvl="1" algn="ctr" rtl="0">
              <a:spcBef>
                <a:spcPts val="0"/>
              </a:spcBef>
              <a:spcAft>
                <a:spcPts val="0"/>
              </a:spcAft>
              <a:buClr>
                <a:schemeClr val="lt1"/>
              </a:buClr>
              <a:buSzPts val="1600"/>
              <a:buNone/>
              <a:defRPr>
                <a:solidFill>
                  <a:schemeClr val="lt1"/>
                </a:solidFill>
              </a:defRPr>
            </a:lvl2pPr>
            <a:lvl3pPr lvl="2" algn="ctr" rtl="0">
              <a:spcBef>
                <a:spcPts val="0"/>
              </a:spcBef>
              <a:spcAft>
                <a:spcPts val="0"/>
              </a:spcAft>
              <a:buClr>
                <a:schemeClr val="lt1"/>
              </a:buClr>
              <a:buSzPts val="1600"/>
              <a:buNone/>
              <a:defRPr>
                <a:solidFill>
                  <a:schemeClr val="lt1"/>
                </a:solidFill>
              </a:defRPr>
            </a:lvl3pPr>
            <a:lvl4pPr lvl="3" algn="ctr" rtl="0">
              <a:spcBef>
                <a:spcPts val="0"/>
              </a:spcBef>
              <a:spcAft>
                <a:spcPts val="0"/>
              </a:spcAft>
              <a:buClr>
                <a:schemeClr val="lt1"/>
              </a:buClr>
              <a:buSzPts val="1600"/>
              <a:buNone/>
              <a:defRPr>
                <a:solidFill>
                  <a:schemeClr val="lt1"/>
                </a:solidFill>
              </a:defRPr>
            </a:lvl4pPr>
            <a:lvl5pPr lvl="4" algn="ctr" rtl="0">
              <a:spcBef>
                <a:spcPts val="0"/>
              </a:spcBef>
              <a:spcAft>
                <a:spcPts val="0"/>
              </a:spcAft>
              <a:buClr>
                <a:schemeClr val="lt1"/>
              </a:buClr>
              <a:buSzPts val="1600"/>
              <a:buNone/>
              <a:defRPr>
                <a:solidFill>
                  <a:schemeClr val="lt1"/>
                </a:solidFill>
              </a:defRPr>
            </a:lvl5pPr>
            <a:lvl6pPr lvl="5" algn="ctr" rtl="0">
              <a:spcBef>
                <a:spcPts val="0"/>
              </a:spcBef>
              <a:spcAft>
                <a:spcPts val="0"/>
              </a:spcAft>
              <a:buClr>
                <a:schemeClr val="lt1"/>
              </a:buClr>
              <a:buSzPts val="1600"/>
              <a:buNone/>
              <a:defRPr>
                <a:solidFill>
                  <a:schemeClr val="lt1"/>
                </a:solidFill>
              </a:defRPr>
            </a:lvl6pPr>
            <a:lvl7pPr lvl="6" algn="ctr" rtl="0">
              <a:spcBef>
                <a:spcPts val="0"/>
              </a:spcBef>
              <a:spcAft>
                <a:spcPts val="0"/>
              </a:spcAft>
              <a:buClr>
                <a:schemeClr val="lt1"/>
              </a:buClr>
              <a:buSzPts val="1600"/>
              <a:buNone/>
              <a:defRPr>
                <a:solidFill>
                  <a:schemeClr val="lt1"/>
                </a:solidFill>
              </a:defRPr>
            </a:lvl7pPr>
            <a:lvl8pPr lvl="7" algn="ctr" rtl="0">
              <a:spcBef>
                <a:spcPts val="0"/>
              </a:spcBef>
              <a:spcAft>
                <a:spcPts val="0"/>
              </a:spcAft>
              <a:buClr>
                <a:schemeClr val="lt1"/>
              </a:buClr>
              <a:buSzPts val="1600"/>
              <a:buNone/>
              <a:defRPr>
                <a:solidFill>
                  <a:schemeClr val="lt1"/>
                </a:solidFill>
              </a:defRPr>
            </a:lvl8pPr>
            <a:lvl9pPr lvl="8" algn="ctr" rtl="0">
              <a:spcBef>
                <a:spcPts val="0"/>
              </a:spcBef>
              <a:spcAft>
                <a:spcPts val="0"/>
              </a:spcAft>
              <a:buClr>
                <a:schemeClr val="lt1"/>
              </a:buClr>
              <a:buSzPts val="1600"/>
              <a:buNone/>
              <a:defRPr>
                <a:solidFill>
                  <a:schemeClr val="lt1"/>
                </a:solidFill>
              </a:defRPr>
            </a:lvl9pPr>
          </a:lstStyle>
          <a:p>
            <a:endParaRPr/>
          </a:p>
        </p:txBody>
      </p:sp>
      <p:sp>
        <p:nvSpPr>
          <p:cNvPr id="415" name="Google Shape;415;p54"/>
          <p:cNvSpPr txBox="1">
            <a:spLocks noGrp="1"/>
          </p:cNvSpPr>
          <p:nvPr>
            <p:ph type="subTitle" idx="4"/>
          </p:nvPr>
        </p:nvSpPr>
        <p:spPr>
          <a:xfrm rot="5400000">
            <a:off x="2705330" y="3384889"/>
            <a:ext cx="6858000" cy="88223"/>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
        <p:nvSpPr>
          <p:cNvPr id="416" name="Google Shape;416;p54"/>
          <p:cNvSpPr txBox="1">
            <a:spLocks noGrp="1"/>
          </p:cNvSpPr>
          <p:nvPr>
            <p:ph type="subTitle" idx="5"/>
          </p:nvPr>
        </p:nvSpPr>
        <p:spPr>
          <a:xfrm>
            <a:off x="6090219" y="6354725"/>
            <a:ext cx="6140199" cy="88200"/>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Tree>
    <p:extLst>
      <p:ext uri="{BB962C8B-B14F-4D97-AF65-F5344CB8AC3E}">
        <p14:creationId xmlns:p14="http://schemas.microsoft.com/office/powerpoint/2010/main" val="40469223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3 Left Images - Right Text - Dark">
  <p:cSld name="3 Left Images - Right Text - Dark">
    <p:bg>
      <p:bgPr>
        <a:solidFill>
          <a:schemeClr val="dk1"/>
        </a:solidFill>
        <a:effectLst/>
      </p:bgPr>
    </p:bg>
    <p:spTree>
      <p:nvGrpSpPr>
        <p:cNvPr id="1" name="Shape 417"/>
        <p:cNvGrpSpPr/>
        <p:nvPr/>
      </p:nvGrpSpPr>
      <p:grpSpPr>
        <a:xfrm>
          <a:off x="0" y="0"/>
          <a:ext cx="0" cy="0"/>
          <a:chOff x="0" y="0"/>
          <a:chExt cx="0" cy="0"/>
        </a:xfrm>
      </p:grpSpPr>
      <p:pic>
        <p:nvPicPr>
          <p:cNvPr id="418" name="Google Shape;418;p55"/>
          <p:cNvPicPr preferRelativeResize="0"/>
          <p:nvPr/>
        </p:nvPicPr>
        <p:blipFill rotWithShape="1">
          <a:blip r:embed="rId2">
            <a:alphaModFix/>
          </a:blip>
          <a:srcRect l="25021" r="25016" b="-20"/>
          <a:stretch/>
        </p:blipFill>
        <p:spPr>
          <a:xfrm>
            <a:off x="-25" y="3429000"/>
            <a:ext cx="3044345" cy="3429000"/>
          </a:xfrm>
          <a:prstGeom prst="rect">
            <a:avLst/>
          </a:prstGeom>
          <a:noFill/>
          <a:ln>
            <a:noFill/>
          </a:ln>
        </p:spPr>
      </p:pic>
      <p:pic>
        <p:nvPicPr>
          <p:cNvPr id="419" name="Google Shape;419;p55"/>
          <p:cNvPicPr preferRelativeResize="0"/>
          <p:nvPr/>
        </p:nvPicPr>
        <p:blipFill rotWithShape="1">
          <a:blip r:embed="rId2">
            <a:alphaModFix/>
          </a:blip>
          <a:srcRect l="25021" r="25016" b="-20"/>
          <a:stretch/>
        </p:blipFill>
        <p:spPr>
          <a:xfrm>
            <a:off x="3044318" y="3429000"/>
            <a:ext cx="3044345" cy="3429000"/>
          </a:xfrm>
          <a:prstGeom prst="rect">
            <a:avLst/>
          </a:prstGeom>
          <a:noFill/>
          <a:ln>
            <a:noFill/>
          </a:ln>
        </p:spPr>
      </p:pic>
      <p:pic>
        <p:nvPicPr>
          <p:cNvPr id="420" name="Google Shape;420;p55"/>
          <p:cNvPicPr preferRelativeResize="0"/>
          <p:nvPr/>
        </p:nvPicPr>
        <p:blipFill rotWithShape="1">
          <a:blip r:embed="rId2">
            <a:alphaModFix/>
          </a:blip>
          <a:srcRect b="-20"/>
          <a:stretch/>
        </p:blipFill>
        <p:spPr>
          <a:xfrm>
            <a:off x="-25" y="0"/>
            <a:ext cx="6093135" cy="3429000"/>
          </a:xfrm>
          <a:prstGeom prst="rect">
            <a:avLst/>
          </a:prstGeom>
          <a:noFill/>
          <a:ln>
            <a:noFill/>
          </a:ln>
        </p:spPr>
      </p:pic>
      <p:sp>
        <p:nvSpPr>
          <p:cNvPr id="421" name="Google Shape;421;p55"/>
          <p:cNvSpPr txBox="1">
            <a:spLocks noGrp="1"/>
          </p:cNvSpPr>
          <p:nvPr>
            <p:ph type="sldNum" idx="12"/>
          </p:nvPr>
        </p:nvSpPr>
        <p:spPr>
          <a:xfrm>
            <a:off x="11628582" y="6390450"/>
            <a:ext cx="399704" cy="524700"/>
          </a:xfrm>
          <a:prstGeom prst="rect">
            <a:avLst/>
          </a:prstGeom>
          <a:noFill/>
          <a:ln>
            <a:noFill/>
          </a:ln>
        </p:spPr>
        <p:txBody>
          <a:bodyPr spcFirstLastPara="1" wrap="square" lIns="0" tIns="0" rIns="0" bIns="0" anchor="ctr" anchorCtr="0">
            <a:noAutofit/>
          </a:bodyPr>
          <a:lstStyle>
            <a:lvl1pPr lvl="0" algn="l" rtl="0">
              <a:buNone/>
              <a:defRPr sz="1000">
                <a:solidFill>
                  <a:schemeClr val="lt1"/>
                </a:solidFill>
                <a:latin typeface="Inter"/>
                <a:ea typeface="Inter"/>
                <a:cs typeface="Inter"/>
                <a:sym typeface="Inter"/>
              </a:defRPr>
            </a:lvl1pPr>
            <a:lvl2pPr lvl="1" algn="l" rtl="0">
              <a:buNone/>
              <a:defRPr sz="1000">
                <a:solidFill>
                  <a:schemeClr val="lt1"/>
                </a:solidFill>
                <a:latin typeface="Inter"/>
                <a:ea typeface="Inter"/>
                <a:cs typeface="Inter"/>
                <a:sym typeface="Inter"/>
              </a:defRPr>
            </a:lvl2pPr>
            <a:lvl3pPr lvl="2" algn="l" rtl="0">
              <a:buNone/>
              <a:defRPr sz="1000">
                <a:solidFill>
                  <a:schemeClr val="lt1"/>
                </a:solidFill>
                <a:latin typeface="Inter"/>
                <a:ea typeface="Inter"/>
                <a:cs typeface="Inter"/>
                <a:sym typeface="Inter"/>
              </a:defRPr>
            </a:lvl3pPr>
            <a:lvl4pPr lvl="3" algn="l" rtl="0">
              <a:buNone/>
              <a:defRPr sz="1000">
                <a:solidFill>
                  <a:schemeClr val="lt1"/>
                </a:solidFill>
                <a:latin typeface="Inter"/>
                <a:ea typeface="Inter"/>
                <a:cs typeface="Inter"/>
                <a:sym typeface="Inter"/>
              </a:defRPr>
            </a:lvl4pPr>
            <a:lvl5pPr lvl="4" algn="l" rtl="0">
              <a:buNone/>
              <a:defRPr sz="1000">
                <a:solidFill>
                  <a:schemeClr val="lt1"/>
                </a:solidFill>
                <a:latin typeface="Inter"/>
                <a:ea typeface="Inter"/>
                <a:cs typeface="Inter"/>
                <a:sym typeface="Inter"/>
              </a:defRPr>
            </a:lvl5pPr>
            <a:lvl6pPr lvl="5" algn="l" rtl="0">
              <a:buNone/>
              <a:defRPr sz="1000">
                <a:solidFill>
                  <a:schemeClr val="lt1"/>
                </a:solidFill>
                <a:latin typeface="Inter"/>
                <a:ea typeface="Inter"/>
                <a:cs typeface="Inter"/>
                <a:sym typeface="Inter"/>
              </a:defRPr>
            </a:lvl6pPr>
            <a:lvl7pPr lvl="6" algn="l" rtl="0">
              <a:buNone/>
              <a:defRPr sz="1000">
                <a:solidFill>
                  <a:schemeClr val="lt1"/>
                </a:solidFill>
                <a:latin typeface="Inter"/>
                <a:ea typeface="Inter"/>
                <a:cs typeface="Inter"/>
                <a:sym typeface="Inter"/>
              </a:defRPr>
            </a:lvl7pPr>
            <a:lvl8pPr lvl="7" algn="l" rtl="0">
              <a:buNone/>
              <a:defRPr sz="1000">
                <a:solidFill>
                  <a:schemeClr val="lt1"/>
                </a:solidFill>
                <a:latin typeface="Inter"/>
                <a:ea typeface="Inter"/>
                <a:cs typeface="Inter"/>
                <a:sym typeface="Inter"/>
              </a:defRPr>
            </a:lvl8pPr>
            <a:lvl9pPr lvl="8" algn="l" rtl="0">
              <a:buNone/>
              <a:defRPr sz="1000">
                <a:solidFill>
                  <a:schemeClr val="lt1"/>
                </a:solidFill>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422" name="Google Shape;422;p55"/>
          <p:cNvSpPr txBox="1">
            <a:spLocks noGrp="1"/>
          </p:cNvSpPr>
          <p:nvPr>
            <p:ph type="subTitle" idx="1"/>
          </p:nvPr>
        </p:nvSpPr>
        <p:spPr>
          <a:xfrm>
            <a:off x="6093112" y="639045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Clr>
                <a:schemeClr val="lt1"/>
              </a:buClr>
              <a:buSzPts val="1000"/>
              <a:buNone/>
              <a:defRPr sz="1000">
                <a:solidFill>
                  <a:schemeClr val="lt1"/>
                </a:solidFill>
              </a:defRPr>
            </a:lvl1pPr>
            <a:lvl2pPr lvl="1" algn="r" rtl="0">
              <a:spcBef>
                <a:spcPts val="0"/>
              </a:spcBef>
              <a:spcAft>
                <a:spcPts val="0"/>
              </a:spcAft>
              <a:buClr>
                <a:schemeClr val="lt1"/>
              </a:buClr>
              <a:buSzPts val="1600"/>
              <a:buNone/>
              <a:defRPr>
                <a:solidFill>
                  <a:schemeClr val="lt1"/>
                </a:solidFill>
              </a:defRPr>
            </a:lvl2pPr>
            <a:lvl3pPr lvl="2" algn="r" rtl="0">
              <a:spcBef>
                <a:spcPts val="0"/>
              </a:spcBef>
              <a:spcAft>
                <a:spcPts val="0"/>
              </a:spcAft>
              <a:buClr>
                <a:schemeClr val="lt1"/>
              </a:buClr>
              <a:buSzPts val="1600"/>
              <a:buNone/>
              <a:defRPr>
                <a:solidFill>
                  <a:schemeClr val="lt1"/>
                </a:solidFill>
              </a:defRPr>
            </a:lvl3pPr>
            <a:lvl4pPr lvl="3" algn="r" rtl="0">
              <a:spcBef>
                <a:spcPts val="0"/>
              </a:spcBef>
              <a:spcAft>
                <a:spcPts val="0"/>
              </a:spcAft>
              <a:buClr>
                <a:schemeClr val="lt1"/>
              </a:buClr>
              <a:buSzPts val="1600"/>
              <a:buNone/>
              <a:defRPr>
                <a:solidFill>
                  <a:schemeClr val="lt1"/>
                </a:solidFill>
              </a:defRPr>
            </a:lvl4pPr>
            <a:lvl5pPr lvl="4" algn="r" rtl="0">
              <a:spcBef>
                <a:spcPts val="0"/>
              </a:spcBef>
              <a:spcAft>
                <a:spcPts val="0"/>
              </a:spcAft>
              <a:buClr>
                <a:schemeClr val="lt1"/>
              </a:buClr>
              <a:buSzPts val="1600"/>
              <a:buNone/>
              <a:defRPr>
                <a:solidFill>
                  <a:schemeClr val="lt1"/>
                </a:solidFill>
              </a:defRPr>
            </a:lvl5pPr>
            <a:lvl6pPr lvl="5" algn="r" rtl="0">
              <a:spcBef>
                <a:spcPts val="0"/>
              </a:spcBef>
              <a:spcAft>
                <a:spcPts val="0"/>
              </a:spcAft>
              <a:buClr>
                <a:schemeClr val="lt1"/>
              </a:buClr>
              <a:buSzPts val="1600"/>
              <a:buNone/>
              <a:defRPr>
                <a:solidFill>
                  <a:schemeClr val="lt1"/>
                </a:solidFill>
              </a:defRPr>
            </a:lvl6pPr>
            <a:lvl7pPr lvl="6" algn="r" rtl="0">
              <a:spcBef>
                <a:spcPts val="0"/>
              </a:spcBef>
              <a:spcAft>
                <a:spcPts val="0"/>
              </a:spcAft>
              <a:buClr>
                <a:schemeClr val="lt1"/>
              </a:buClr>
              <a:buSzPts val="1600"/>
              <a:buNone/>
              <a:defRPr>
                <a:solidFill>
                  <a:schemeClr val="lt1"/>
                </a:solidFill>
              </a:defRPr>
            </a:lvl7pPr>
            <a:lvl8pPr lvl="7" algn="r" rtl="0">
              <a:spcBef>
                <a:spcPts val="0"/>
              </a:spcBef>
              <a:spcAft>
                <a:spcPts val="0"/>
              </a:spcAft>
              <a:buClr>
                <a:schemeClr val="lt1"/>
              </a:buClr>
              <a:buSzPts val="1600"/>
              <a:buNone/>
              <a:defRPr>
                <a:solidFill>
                  <a:schemeClr val="lt1"/>
                </a:solidFill>
              </a:defRPr>
            </a:lvl8pPr>
            <a:lvl9pPr lvl="8" algn="r" rtl="0">
              <a:spcBef>
                <a:spcPts val="0"/>
              </a:spcBef>
              <a:spcAft>
                <a:spcPts val="0"/>
              </a:spcAft>
              <a:buClr>
                <a:schemeClr val="lt1"/>
              </a:buClr>
              <a:buSzPts val="1600"/>
              <a:buNone/>
              <a:defRPr>
                <a:solidFill>
                  <a:schemeClr val="lt1"/>
                </a:solidFill>
              </a:defRPr>
            </a:lvl9pPr>
          </a:lstStyle>
          <a:p>
            <a:endParaRPr/>
          </a:p>
        </p:txBody>
      </p:sp>
      <p:sp>
        <p:nvSpPr>
          <p:cNvPr id="423" name="Google Shape;423;p55"/>
          <p:cNvSpPr txBox="1"/>
          <p:nvPr/>
        </p:nvSpPr>
        <p:spPr>
          <a:xfrm>
            <a:off x="11237952" y="640050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Inter"/>
                <a:ea typeface="Inter"/>
                <a:cs typeface="Inter"/>
                <a:sym typeface="Inter"/>
              </a:rPr>
              <a:t>|</a:t>
            </a:r>
            <a:endParaRPr sz="1000" b="1">
              <a:solidFill>
                <a:schemeClr val="lt1"/>
              </a:solidFill>
              <a:latin typeface="Inter"/>
              <a:ea typeface="Inter"/>
              <a:cs typeface="Inter"/>
              <a:sym typeface="Inter"/>
            </a:endParaRPr>
          </a:p>
        </p:txBody>
      </p:sp>
      <p:sp>
        <p:nvSpPr>
          <p:cNvPr id="424" name="Google Shape;424;p55"/>
          <p:cNvSpPr txBox="1">
            <a:spLocks noGrp="1"/>
          </p:cNvSpPr>
          <p:nvPr>
            <p:ph type="title"/>
          </p:nvPr>
        </p:nvSpPr>
        <p:spPr>
          <a:xfrm>
            <a:off x="6560835" y="740800"/>
            <a:ext cx="5144840" cy="1007700"/>
          </a:xfrm>
          <a:prstGeom prst="rect">
            <a:avLst/>
          </a:prstGeom>
        </p:spPr>
        <p:txBody>
          <a:bodyPr spcFirstLastPara="1" wrap="square" lIns="0" tIns="0" rIns="0" bIns="0" anchor="b" anchorCtr="0">
            <a:norm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200"/>
              <a:buNone/>
              <a:defRPr sz="3200">
                <a:solidFill>
                  <a:schemeClr val="lt1"/>
                </a:solidFill>
              </a:defRPr>
            </a:lvl2pPr>
            <a:lvl3pPr lvl="2" rtl="0">
              <a:spcBef>
                <a:spcPts val="0"/>
              </a:spcBef>
              <a:spcAft>
                <a:spcPts val="0"/>
              </a:spcAft>
              <a:buClr>
                <a:schemeClr val="lt1"/>
              </a:buClr>
              <a:buSzPts val="3200"/>
              <a:buNone/>
              <a:defRPr sz="3200">
                <a:solidFill>
                  <a:schemeClr val="lt1"/>
                </a:solidFill>
              </a:defRPr>
            </a:lvl3pPr>
            <a:lvl4pPr lvl="3" rtl="0">
              <a:spcBef>
                <a:spcPts val="0"/>
              </a:spcBef>
              <a:spcAft>
                <a:spcPts val="0"/>
              </a:spcAft>
              <a:buClr>
                <a:schemeClr val="lt1"/>
              </a:buClr>
              <a:buSzPts val="3200"/>
              <a:buNone/>
              <a:defRPr sz="3200">
                <a:solidFill>
                  <a:schemeClr val="lt1"/>
                </a:solidFill>
              </a:defRPr>
            </a:lvl4pPr>
            <a:lvl5pPr lvl="4" rtl="0">
              <a:spcBef>
                <a:spcPts val="0"/>
              </a:spcBef>
              <a:spcAft>
                <a:spcPts val="0"/>
              </a:spcAft>
              <a:buClr>
                <a:schemeClr val="lt1"/>
              </a:buClr>
              <a:buSzPts val="3200"/>
              <a:buNone/>
              <a:defRPr sz="3200">
                <a:solidFill>
                  <a:schemeClr val="lt1"/>
                </a:solidFill>
              </a:defRPr>
            </a:lvl5pPr>
            <a:lvl6pPr lvl="5" rtl="0">
              <a:spcBef>
                <a:spcPts val="0"/>
              </a:spcBef>
              <a:spcAft>
                <a:spcPts val="0"/>
              </a:spcAft>
              <a:buClr>
                <a:schemeClr val="lt1"/>
              </a:buClr>
              <a:buSzPts val="3200"/>
              <a:buNone/>
              <a:defRPr sz="3200">
                <a:solidFill>
                  <a:schemeClr val="lt1"/>
                </a:solidFill>
              </a:defRPr>
            </a:lvl6pPr>
            <a:lvl7pPr lvl="6" rtl="0">
              <a:spcBef>
                <a:spcPts val="0"/>
              </a:spcBef>
              <a:spcAft>
                <a:spcPts val="0"/>
              </a:spcAft>
              <a:buClr>
                <a:schemeClr val="lt1"/>
              </a:buClr>
              <a:buSzPts val="3200"/>
              <a:buNone/>
              <a:defRPr sz="3200">
                <a:solidFill>
                  <a:schemeClr val="lt1"/>
                </a:solidFill>
              </a:defRPr>
            </a:lvl7pPr>
            <a:lvl8pPr lvl="7" rtl="0">
              <a:spcBef>
                <a:spcPts val="0"/>
              </a:spcBef>
              <a:spcAft>
                <a:spcPts val="0"/>
              </a:spcAft>
              <a:buClr>
                <a:schemeClr val="lt1"/>
              </a:buClr>
              <a:buSzPts val="3200"/>
              <a:buNone/>
              <a:defRPr sz="3200">
                <a:solidFill>
                  <a:schemeClr val="lt1"/>
                </a:solidFill>
              </a:defRPr>
            </a:lvl8pPr>
            <a:lvl9pPr lvl="8" rtl="0">
              <a:spcBef>
                <a:spcPts val="0"/>
              </a:spcBef>
              <a:spcAft>
                <a:spcPts val="0"/>
              </a:spcAft>
              <a:buClr>
                <a:schemeClr val="lt1"/>
              </a:buClr>
              <a:buSzPts val="3200"/>
              <a:buNone/>
              <a:defRPr sz="3200">
                <a:solidFill>
                  <a:schemeClr val="lt1"/>
                </a:solidFill>
              </a:defRPr>
            </a:lvl9pPr>
          </a:lstStyle>
          <a:p>
            <a:endParaRPr/>
          </a:p>
        </p:txBody>
      </p:sp>
      <p:sp>
        <p:nvSpPr>
          <p:cNvPr id="425" name="Google Shape;425;p55"/>
          <p:cNvSpPr txBox="1">
            <a:spLocks noGrp="1"/>
          </p:cNvSpPr>
          <p:nvPr>
            <p:ph type="body" idx="2"/>
          </p:nvPr>
        </p:nvSpPr>
        <p:spPr>
          <a:xfrm>
            <a:off x="6560833" y="2405750"/>
            <a:ext cx="5144840" cy="3686400"/>
          </a:xfrm>
          <a:prstGeom prst="rect">
            <a:avLst/>
          </a:prstGeom>
        </p:spPr>
        <p:txBody>
          <a:bodyPr spcFirstLastPara="1" wrap="square" lIns="0" tIns="0" rIns="0" bIns="0" anchor="t" anchorCtr="0">
            <a:normAutofit/>
          </a:bodyPr>
          <a:lstStyle>
            <a:lvl1pPr marL="457200" lvl="0" indent="-330200" rtl="0">
              <a:spcBef>
                <a:spcPts val="0"/>
              </a:spcBef>
              <a:spcAft>
                <a:spcPts val="0"/>
              </a:spcAft>
              <a:buClr>
                <a:schemeClr val="lt1"/>
              </a:buClr>
              <a:buSzPts val="1600"/>
              <a:buChar char="●"/>
              <a:defRPr sz="1600">
                <a:solidFill>
                  <a:schemeClr val="lt1"/>
                </a:solidFill>
              </a:defRPr>
            </a:lvl1pPr>
            <a:lvl2pPr marL="914400" lvl="1" indent="-330200" rtl="0">
              <a:spcBef>
                <a:spcPts val="0"/>
              </a:spcBef>
              <a:spcAft>
                <a:spcPts val="0"/>
              </a:spcAft>
              <a:buClr>
                <a:schemeClr val="lt1"/>
              </a:buClr>
              <a:buSzPts val="1600"/>
              <a:buChar char="○"/>
              <a:defRPr sz="1600">
                <a:solidFill>
                  <a:schemeClr val="lt1"/>
                </a:solidFill>
              </a:defRPr>
            </a:lvl2pPr>
            <a:lvl3pPr marL="1371600" lvl="2" indent="-330200" rtl="0">
              <a:spcBef>
                <a:spcPts val="0"/>
              </a:spcBef>
              <a:spcAft>
                <a:spcPts val="0"/>
              </a:spcAft>
              <a:buClr>
                <a:schemeClr val="lt1"/>
              </a:buClr>
              <a:buSzPts val="1600"/>
              <a:buChar char="■"/>
              <a:defRPr sz="1600">
                <a:solidFill>
                  <a:schemeClr val="lt1"/>
                </a:solidFill>
              </a:defRPr>
            </a:lvl3pPr>
            <a:lvl4pPr marL="1828800" lvl="3" indent="-330200" rtl="0">
              <a:spcBef>
                <a:spcPts val="0"/>
              </a:spcBef>
              <a:spcAft>
                <a:spcPts val="0"/>
              </a:spcAft>
              <a:buClr>
                <a:schemeClr val="lt1"/>
              </a:buClr>
              <a:buSzPts val="1600"/>
              <a:buChar char="●"/>
              <a:defRPr sz="1600">
                <a:solidFill>
                  <a:schemeClr val="lt1"/>
                </a:solidFill>
              </a:defRPr>
            </a:lvl4pPr>
            <a:lvl5pPr marL="2286000" lvl="4" indent="-330200" rtl="0">
              <a:spcBef>
                <a:spcPts val="0"/>
              </a:spcBef>
              <a:spcAft>
                <a:spcPts val="0"/>
              </a:spcAft>
              <a:buClr>
                <a:schemeClr val="lt1"/>
              </a:buClr>
              <a:buSzPts val="1600"/>
              <a:buChar char="○"/>
              <a:defRPr sz="1600">
                <a:solidFill>
                  <a:schemeClr val="lt1"/>
                </a:solidFill>
              </a:defRPr>
            </a:lvl5pPr>
            <a:lvl6pPr marL="2743200" lvl="5" indent="-330200" rtl="0">
              <a:spcBef>
                <a:spcPts val="0"/>
              </a:spcBef>
              <a:spcAft>
                <a:spcPts val="0"/>
              </a:spcAft>
              <a:buClr>
                <a:schemeClr val="lt1"/>
              </a:buClr>
              <a:buSzPts val="1600"/>
              <a:buChar char="■"/>
              <a:defRPr sz="1600">
                <a:solidFill>
                  <a:schemeClr val="lt1"/>
                </a:solidFill>
              </a:defRPr>
            </a:lvl6pPr>
            <a:lvl7pPr marL="3200400" lvl="6" indent="-330200" rtl="0">
              <a:spcBef>
                <a:spcPts val="0"/>
              </a:spcBef>
              <a:spcAft>
                <a:spcPts val="0"/>
              </a:spcAft>
              <a:buClr>
                <a:schemeClr val="lt1"/>
              </a:buClr>
              <a:buSzPts val="1600"/>
              <a:buChar char="●"/>
              <a:defRPr sz="1600">
                <a:solidFill>
                  <a:schemeClr val="lt1"/>
                </a:solidFill>
              </a:defRPr>
            </a:lvl7pPr>
            <a:lvl8pPr marL="3657600" lvl="7" indent="-330200" rtl="0">
              <a:spcBef>
                <a:spcPts val="0"/>
              </a:spcBef>
              <a:spcAft>
                <a:spcPts val="0"/>
              </a:spcAft>
              <a:buClr>
                <a:schemeClr val="lt1"/>
              </a:buClr>
              <a:buSzPts val="1600"/>
              <a:buChar char="○"/>
              <a:defRPr sz="1600">
                <a:solidFill>
                  <a:schemeClr val="lt1"/>
                </a:solidFill>
              </a:defRPr>
            </a:lvl8pPr>
            <a:lvl9pPr marL="4114800" lvl="8" indent="-330200" rtl="0">
              <a:spcBef>
                <a:spcPts val="0"/>
              </a:spcBef>
              <a:spcAft>
                <a:spcPts val="0"/>
              </a:spcAft>
              <a:buClr>
                <a:schemeClr val="lt1"/>
              </a:buClr>
              <a:buSzPts val="1600"/>
              <a:buChar char="■"/>
              <a:defRPr sz="1600">
                <a:solidFill>
                  <a:schemeClr val="lt1"/>
                </a:solidFill>
              </a:defRPr>
            </a:lvl9pPr>
          </a:lstStyle>
          <a:p>
            <a:endParaRPr/>
          </a:p>
        </p:txBody>
      </p:sp>
      <p:sp>
        <p:nvSpPr>
          <p:cNvPr id="426" name="Google Shape;426;p55"/>
          <p:cNvSpPr txBox="1">
            <a:spLocks noGrp="1"/>
          </p:cNvSpPr>
          <p:nvPr>
            <p:ph type="subTitle" idx="3"/>
          </p:nvPr>
        </p:nvSpPr>
        <p:spPr>
          <a:xfrm>
            <a:off x="6560833" y="1748500"/>
            <a:ext cx="5144840" cy="373500"/>
          </a:xfrm>
          <a:prstGeom prst="rect">
            <a:avLst/>
          </a:prstGeom>
        </p:spPr>
        <p:txBody>
          <a:bodyPr spcFirstLastPara="1" wrap="square" lIns="0" tIns="0" rIns="0" bIns="0" anchor="t" anchorCtr="0">
            <a:normAutofit/>
          </a:bodyPr>
          <a:lstStyle>
            <a:lvl1pPr lvl="0" rtl="0">
              <a:spcBef>
                <a:spcPts val="0"/>
              </a:spcBef>
              <a:spcAft>
                <a:spcPts val="0"/>
              </a:spcAft>
              <a:buClr>
                <a:schemeClr val="lt1"/>
              </a:buClr>
              <a:buSzPts val="2000"/>
              <a:buNone/>
              <a:defRPr sz="2000" b="1">
                <a:solidFill>
                  <a:schemeClr val="lt1"/>
                </a:solidFill>
              </a:defRPr>
            </a:lvl1pPr>
            <a:lvl2pPr lvl="1" algn="ctr" rtl="0">
              <a:spcBef>
                <a:spcPts val="0"/>
              </a:spcBef>
              <a:spcAft>
                <a:spcPts val="0"/>
              </a:spcAft>
              <a:buClr>
                <a:schemeClr val="lt1"/>
              </a:buClr>
              <a:buSzPts val="1600"/>
              <a:buNone/>
              <a:defRPr>
                <a:solidFill>
                  <a:schemeClr val="lt1"/>
                </a:solidFill>
              </a:defRPr>
            </a:lvl2pPr>
            <a:lvl3pPr lvl="2" algn="ctr" rtl="0">
              <a:spcBef>
                <a:spcPts val="0"/>
              </a:spcBef>
              <a:spcAft>
                <a:spcPts val="0"/>
              </a:spcAft>
              <a:buClr>
                <a:schemeClr val="lt1"/>
              </a:buClr>
              <a:buSzPts val="1600"/>
              <a:buNone/>
              <a:defRPr>
                <a:solidFill>
                  <a:schemeClr val="lt1"/>
                </a:solidFill>
              </a:defRPr>
            </a:lvl3pPr>
            <a:lvl4pPr lvl="3" algn="ctr" rtl="0">
              <a:spcBef>
                <a:spcPts val="0"/>
              </a:spcBef>
              <a:spcAft>
                <a:spcPts val="0"/>
              </a:spcAft>
              <a:buClr>
                <a:schemeClr val="lt1"/>
              </a:buClr>
              <a:buSzPts val="1600"/>
              <a:buNone/>
              <a:defRPr>
                <a:solidFill>
                  <a:schemeClr val="lt1"/>
                </a:solidFill>
              </a:defRPr>
            </a:lvl4pPr>
            <a:lvl5pPr lvl="4" algn="ctr" rtl="0">
              <a:spcBef>
                <a:spcPts val="0"/>
              </a:spcBef>
              <a:spcAft>
                <a:spcPts val="0"/>
              </a:spcAft>
              <a:buClr>
                <a:schemeClr val="lt1"/>
              </a:buClr>
              <a:buSzPts val="1600"/>
              <a:buNone/>
              <a:defRPr>
                <a:solidFill>
                  <a:schemeClr val="lt1"/>
                </a:solidFill>
              </a:defRPr>
            </a:lvl5pPr>
            <a:lvl6pPr lvl="5" algn="ctr" rtl="0">
              <a:spcBef>
                <a:spcPts val="0"/>
              </a:spcBef>
              <a:spcAft>
                <a:spcPts val="0"/>
              </a:spcAft>
              <a:buClr>
                <a:schemeClr val="lt1"/>
              </a:buClr>
              <a:buSzPts val="1600"/>
              <a:buNone/>
              <a:defRPr>
                <a:solidFill>
                  <a:schemeClr val="lt1"/>
                </a:solidFill>
              </a:defRPr>
            </a:lvl6pPr>
            <a:lvl7pPr lvl="6" algn="ctr" rtl="0">
              <a:spcBef>
                <a:spcPts val="0"/>
              </a:spcBef>
              <a:spcAft>
                <a:spcPts val="0"/>
              </a:spcAft>
              <a:buClr>
                <a:schemeClr val="lt1"/>
              </a:buClr>
              <a:buSzPts val="1600"/>
              <a:buNone/>
              <a:defRPr>
                <a:solidFill>
                  <a:schemeClr val="lt1"/>
                </a:solidFill>
              </a:defRPr>
            </a:lvl7pPr>
            <a:lvl8pPr lvl="7" algn="ctr" rtl="0">
              <a:spcBef>
                <a:spcPts val="0"/>
              </a:spcBef>
              <a:spcAft>
                <a:spcPts val="0"/>
              </a:spcAft>
              <a:buClr>
                <a:schemeClr val="lt1"/>
              </a:buClr>
              <a:buSzPts val="1600"/>
              <a:buNone/>
              <a:defRPr>
                <a:solidFill>
                  <a:schemeClr val="lt1"/>
                </a:solidFill>
              </a:defRPr>
            </a:lvl8pPr>
            <a:lvl9pPr lvl="8" algn="ctr" rtl="0">
              <a:spcBef>
                <a:spcPts val="0"/>
              </a:spcBef>
              <a:spcAft>
                <a:spcPts val="0"/>
              </a:spcAft>
              <a:buClr>
                <a:schemeClr val="lt1"/>
              </a:buClr>
              <a:buSzPts val="1600"/>
              <a:buNone/>
              <a:defRPr>
                <a:solidFill>
                  <a:schemeClr val="lt1"/>
                </a:solidFill>
              </a:defRPr>
            </a:lvl9pPr>
          </a:lstStyle>
          <a:p>
            <a:endParaRPr/>
          </a:p>
        </p:txBody>
      </p:sp>
      <p:sp>
        <p:nvSpPr>
          <p:cNvPr id="427" name="Google Shape;427;p55"/>
          <p:cNvSpPr txBox="1">
            <a:spLocks noGrp="1"/>
          </p:cNvSpPr>
          <p:nvPr>
            <p:ph type="subTitle" idx="4"/>
          </p:nvPr>
        </p:nvSpPr>
        <p:spPr>
          <a:xfrm rot="5400000">
            <a:off x="2705330" y="3384889"/>
            <a:ext cx="6858000" cy="88223"/>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
        <p:nvSpPr>
          <p:cNvPr id="428" name="Google Shape;428;p55"/>
          <p:cNvSpPr txBox="1">
            <a:spLocks noGrp="1"/>
          </p:cNvSpPr>
          <p:nvPr>
            <p:ph type="subTitle" idx="5"/>
          </p:nvPr>
        </p:nvSpPr>
        <p:spPr>
          <a:xfrm>
            <a:off x="6090219" y="6354725"/>
            <a:ext cx="6140199" cy="88200"/>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Tree>
    <p:extLst>
      <p:ext uri="{BB962C8B-B14F-4D97-AF65-F5344CB8AC3E}">
        <p14:creationId xmlns:p14="http://schemas.microsoft.com/office/powerpoint/2010/main" val="3859049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2_Sporty Title Slide">
    <p:spTree>
      <p:nvGrpSpPr>
        <p:cNvPr id="1" name=""/>
        <p:cNvGrpSpPr/>
        <p:nvPr/>
      </p:nvGrpSpPr>
      <p:grpSpPr>
        <a:xfrm>
          <a:off x="0" y="0"/>
          <a:ext cx="0" cy="0"/>
          <a:chOff x="0" y="0"/>
          <a:chExt cx="0" cy="0"/>
        </a:xfrm>
      </p:grpSpPr>
      <p:pic>
        <p:nvPicPr>
          <p:cNvPr id="9" name="Picture 8" descr="A baseball player swinging a racket at a ball&#10;&#10;Description automatically generated">
            <a:extLst>
              <a:ext uri="{FF2B5EF4-FFF2-40B4-BE49-F238E27FC236}">
                <a16:creationId xmlns:a16="http://schemas.microsoft.com/office/drawing/2014/main" id="{5FD6A8A1-6E59-40AC-979C-8208D954B4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5195" b="10467"/>
          <a:stretch/>
        </p:blipFill>
        <p:spPr>
          <a:xfrm>
            <a:off x="0" y="-152"/>
            <a:ext cx="12192000" cy="4416577"/>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extBox 9">
            <a:extLst>
              <a:ext uri="{FF2B5EF4-FFF2-40B4-BE49-F238E27FC236}">
                <a16:creationId xmlns:a16="http://schemas.microsoft.com/office/drawing/2014/main" id="{20E7DAFF-18A1-43A8-B015-E70E6D39270B}"/>
              </a:ext>
            </a:extLst>
          </p:cNvPr>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pic>
        <p:nvPicPr>
          <p:cNvPr id="8" name="Picture 7" descr="A picture containing drawing&#10;&#10;Description automatically generated">
            <a:extLst>
              <a:ext uri="{FF2B5EF4-FFF2-40B4-BE49-F238E27FC236}">
                <a16:creationId xmlns:a16="http://schemas.microsoft.com/office/drawing/2014/main" id="{3402AFB9-59C9-4F67-8129-CA6A6EFF25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Tree>
    <p:extLst>
      <p:ext uri="{BB962C8B-B14F-4D97-AF65-F5344CB8AC3E}">
        <p14:creationId xmlns:p14="http://schemas.microsoft.com/office/powerpoint/2010/main" val="2961616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4 Left Images - Right Text - Dark">
  <p:cSld name="4 Left Images - Right Text - Dark">
    <p:bg>
      <p:bgPr>
        <a:solidFill>
          <a:schemeClr val="dk1"/>
        </a:solidFill>
        <a:effectLst/>
      </p:bgPr>
    </p:bg>
    <p:spTree>
      <p:nvGrpSpPr>
        <p:cNvPr id="1" name="Shape 429"/>
        <p:cNvGrpSpPr/>
        <p:nvPr/>
      </p:nvGrpSpPr>
      <p:grpSpPr>
        <a:xfrm>
          <a:off x="0" y="0"/>
          <a:ext cx="0" cy="0"/>
          <a:chOff x="0" y="0"/>
          <a:chExt cx="0" cy="0"/>
        </a:xfrm>
      </p:grpSpPr>
      <p:sp>
        <p:nvSpPr>
          <p:cNvPr id="430" name="Google Shape;430;p56"/>
          <p:cNvSpPr txBox="1">
            <a:spLocks noGrp="1"/>
          </p:cNvSpPr>
          <p:nvPr>
            <p:ph type="subTitle" idx="1"/>
          </p:nvPr>
        </p:nvSpPr>
        <p:spPr>
          <a:xfrm rot="5400000">
            <a:off x="2705330" y="3384889"/>
            <a:ext cx="6858000" cy="88223"/>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
        <p:nvSpPr>
          <p:cNvPr id="431" name="Google Shape;431;p56"/>
          <p:cNvSpPr txBox="1">
            <a:spLocks noGrp="1"/>
          </p:cNvSpPr>
          <p:nvPr>
            <p:ph type="subTitle" idx="2"/>
          </p:nvPr>
        </p:nvSpPr>
        <p:spPr>
          <a:xfrm>
            <a:off x="6090219" y="6354725"/>
            <a:ext cx="6140199" cy="88200"/>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pic>
        <p:nvPicPr>
          <p:cNvPr id="432" name="Google Shape;432;p56"/>
          <p:cNvPicPr preferRelativeResize="0"/>
          <p:nvPr/>
        </p:nvPicPr>
        <p:blipFill rotWithShape="1">
          <a:blip r:embed="rId2">
            <a:alphaModFix/>
          </a:blip>
          <a:srcRect l="25021" r="25016" b="-20"/>
          <a:stretch/>
        </p:blipFill>
        <p:spPr>
          <a:xfrm>
            <a:off x="-25" y="0"/>
            <a:ext cx="3044345" cy="3429000"/>
          </a:xfrm>
          <a:prstGeom prst="rect">
            <a:avLst/>
          </a:prstGeom>
          <a:noFill/>
          <a:ln>
            <a:noFill/>
          </a:ln>
        </p:spPr>
      </p:pic>
      <p:pic>
        <p:nvPicPr>
          <p:cNvPr id="433" name="Google Shape;433;p56"/>
          <p:cNvPicPr preferRelativeResize="0"/>
          <p:nvPr/>
        </p:nvPicPr>
        <p:blipFill rotWithShape="1">
          <a:blip r:embed="rId2">
            <a:alphaModFix/>
          </a:blip>
          <a:srcRect l="25021" r="25016" b="-20"/>
          <a:stretch/>
        </p:blipFill>
        <p:spPr>
          <a:xfrm>
            <a:off x="3044318" y="0"/>
            <a:ext cx="3044345" cy="3429000"/>
          </a:xfrm>
          <a:prstGeom prst="rect">
            <a:avLst/>
          </a:prstGeom>
          <a:noFill/>
          <a:ln>
            <a:noFill/>
          </a:ln>
        </p:spPr>
      </p:pic>
      <p:pic>
        <p:nvPicPr>
          <p:cNvPr id="434" name="Google Shape;434;p56"/>
          <p:cNvPicPr preferRelativeResize="0"/>
          <p:nvPr/>
        </p:nvPicPr>
        <p:blipFill rotWithShape="1">
          <a:blip r:embed="rId2">
            <a:alphaModFix/>
          </a:blip>
          <a:srcRect l="25021" r="25016" b="-20"/>
          <a:stretch/>
        </p:blipFill>
        <p:spPr>
          <a:xfrm>
            <a:off x="-25" y="3429000"/>
            <a:ext cx="3044345" cy="3429000"/>
          </a:xfrm>
          <a:prstGeom prst="rect">
            <a:avLst/>
          </a:prstGeom>
          <a:noFill/>
          <a:ln>
            <a:noFill/>
          </a:ln>
        </p:spPr>
      </p:pic>
      <p:pic>
        <p:nvPicPr>
          <p:cNvPr id="435" name="Google Shape;435;p56"/>
          <p:cNvPicPr preferRelativeResize="0"/>
          <p:nvPr/>
        </p:nvPicPr>
        <p:blipFill rotWithShape="1">
          <a:blip r:embed="rId2">
            <a:alphaModFix/>
          </a:blip>
          <a:srcRect l="25021" r="25016" b="-20"/>
          <a:stretch/>
        </p:blipFill>
        <p:spPr>
          <a:xfrm>
            <a:off x="3044318" y="3429000"/>
            <a:ext cx="3044345" cy="3429000"/>
          </a:xfrm>
          <a:prstGeom prst="rect">
            <a:avLst/>
          </a:prstGeom>
          <a:noFill/>
          <a:ln>
            <a:noFill/>
          </a:ln>
        </p:spPr>
      </p:pic>
      <p:sp>
        <p:nvSpPr>
          <p:cNvPr id="436" name="Google Shape;436;p56"/>
          <p:cNvSpPr txBox="1">
            <a:spLocks noGrp="1"/>
          </p:cNvSpPr>
          <p:nvPr>
            <p:ph type="sldNum" idx="12"/>
          </p:nvPr>
        </p:nvSpPr>
        <p:spPr>
          <a:xfrm>
            <a:off x="11628582" y="6390450"/>
            <a:ext cx="399704" cy="524700"/>
          </a:xfrm>
          <a:prstGeom prst="rect">
            <a:avLst/>
          </a:prstGeom>
          <a:noFill/>
          <a:ln>
            <a:noFill/>
          </a:ln>
        </p:spPr>
        <p:txBody>
          <a:bodyPr spcFirstLastPara="1" wrap="square" lIns="0" tIns="0" rIns="0" bIns="0" anchor="ctr" anchorCtr="0">
            <a:noAutofit/>
          </a:bodyPr>
          <a:lstStyle>
            <a:lvl1pPr lvl="0" algn="l" rtl="0">
              <a:buNone/>
              <a:defRPr sz="1000">
                <a:solidFill>
                  <a:schemeClr val="lt1"/>
                </a:solidFill>
                <a:latin typeface="Inter"/>
                <a:ea typeface="Inter"/>
                <a:cs typeface="Inter"/>
                <a:sym typeface="Inter"/>
              </a:defRPr>
            </a:lvl1pPr>
            <a:lvl2pPr lvl="1" algn="l" rtl="0">
              <a:buNone/>
              <a:defRPr sz="1000">
                <a:solidFill>
                  <a:schemeClr val="lt1"/>
                </a:solidFill>
                <a:latin typeface="Inter"/>
                <a:ea typeface="Inter"/>
                <a:cs typeface="Inter"/>
                <a:sym typeface="Inter"/>
              </a:defRPr>
            </a:lvl2pPr>
            <a:lvl3pPr lvl="2" algn="l" rtl="0">
              <a:buNone/>
              <a:defRPr sz="1000">
                <a:solidFill>
                  <a:schemeClr val="lt1"/>
                </a:solidFill>
                <a:latin typeface="Inter"/>
                <a:ea typeface="Inter"/>
                <a:cs typeface="Inter"/>
                <a:sym typeface="Inter"/>
              </a:defRPr>
            </a:lvl3pPr>
            <a:lvl4pPr lvl="3" algn="l" rtl="0">
              <a:buNone/>
              <a:defRPr sz="1000">
                <a:solidFill>
                  <a:schemeClr val="lt1"/>
                </a:solidFill>
                <a:latin typeface="Inter"/>
                <a:ea typeface="Inter"/>
                <a:cs typeface="Inter"/>
                <a:sym typeface="Inter"/>
              </a:defRPr>
            </a:lvl4pPr>
            <a:lvl5pPr lvl="4" algn="l" rtl="0">
              <a:buNone/>
              <a:defRPr sz="1000">
                <a:solidFill>
                  <a:schemeClr val="lt1"/>
                </a:solidFill>
                <a:latin typeface="Inter"/>
                <a:ea typeface="Inter"/>
                <a:cs typeface="Inter"/>
                <a:sym typeface="Inter"/>
              </a:defRPr>
            </a:lvl5pPr>
            <a:lvl6pPr lvl="5" algn="l" rtl="0">
              <a:buNone/>
              <a:defRPr sz="1000">
                <a:solidFill>
                  <a:schemeClr val="lt1"/>
                </a:solidFill>
                <a:latin typeface="Inter"/>
                <a:ea typeface="Inter"/>
                <a:cs typeface="Inter"/>
                <a:sym typeface="Inter"/>
              </a:defRPr>
            </a:lvl6pPr>
            <a:lvl7pPr lvl="6" algn="l" rtl="0">
              <a:buNone/>
              <a:defRPr sz="1000">
                <a:solidFill>
                  <a:schemeClr val="lt1"/>
                </a:solidFill>
                <a:latin typeface="Inter"/>
                <a:ea typeface="Inter"/>
                <a:cs typeface="Inter"/>
                <a:sym typeface="Inter"/>
              </a:defRPr>
            </a:lvl7pPr>
            <a:lvl8pPr lvl="7" algn="l" rtl="0">
              <a:buNone/>
              <a:defRPr sz="1000">
                <a:solidFill>
                  <a:schemeClr val="lt1"/>
                </a:solidFill>
                <a:latin typeface="Inter"/>
                <a:ea typeface="Inter"/>
                <a:cs typeface="Inter"/>
                <a:sym typeface="Inter"/>
              </a:defRPr>
            </a:lvl8pPr>
            <a:lvl9pPr lvl="8" algn="l" rtl="0">
              <a:buNone/>
              <a:defRPr sz="1000">
                <a:solidFill>
                  <a:schemeClr val="lt1"/>
                </a:solidFill>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437" name="Google Shape;437;p56"/>
          <p:cNvSpPr txBox="1">
            <a:spLocks noGrp="1"/>
          </p:cNvSpPr>
          <p:nvPr>
            <p:ph type="subTitle" idx="3"/>
          </p:nvPr>
        </p:nvSpPr>
        <p:spPr>
          <a:xfrm>
            <a:off x="6093112" y="639045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Clr>
                <a:schemeClr val="lt1"/>
              </a:buClr>
              <a:buSzPts val="1000"/>
              <a:buNone/>
              <a:defRPr sz="1000">
                <a:solidFill>
                  <a:schemeClr val="lt1"/>
                </a:solidFill>
              </a:defRPr>
            </a:lvl1pPr>
            <a:lvl2pPr lvl="1" algn="r" rtl="0">
              <a:spcBef>
                <a:spcPts val="0"/>
              </a:spcBef>
              <a:spcAft>
                <a:spcPts val="0"/>
              </a:spcAft>
              <a:buClr>
                <a:schemeClr val="lt1"/>
              </a:buClr>
              <a:buSzPts val="1600"/>
              <a:buNone/>
              <a:defRPr>
                <a:solidFill>
                  <a:schemeClr val="lt1"/>
                </a:solidFill>
              </a:defRPr>
            </a:lvl2pPr>
            <a:lvl3pPr lvl="2" algn="r" rtl="0">
              <a:spcBef>
                <a:spcPts val="0"/>
              </a:spcBef>
              <a:spcAft>
                <a:spcPts val="0"/>
              </a:spcAft>
              <a:buClr>
                <a:schemeClr val="lt1"/>
              </a:buClr>
              <a:buSzPts val="1600"/>
              <a:buNone/>
              <a:defRPr>
                <a:solidFill>
                  <a:schemeClr val="lt1"/>
                </a:solidFill>
              </a:defRPr>
            </a:lvl3pPr>
            <a:lvl4pPr lvl="3" algn="r" rtl="0">
              <a:spcBef>
                <a:spcPts val="0"/>
              </a:spcBef>
              <a:spcAft>
                <a:spcPts val="0"/>
              </a:spcAft>
              <a:buClr>
                <a:schemeClr val="lt1"/>
              </a:buClr>
              <a:buSzPts val="1600"/>
              <a:buNone/>
              <a:defRPr>
                <a:solidFill>
                  <a:schemeClr val="lt1"/>
                </a:solidFill>
              </a:defRPr>
            </a:lvl4pPr>
            <a:lvl5pPr lvl="4" algn="r" rtl="0">
              <a:spcBef>
                <a:spcPts val="0"/>
              </a:spcBef>
              <a:spcAft>
                <a:spcPts val="0"/>
              </a:spcAft>
              <a:buClr>
                <a:schemeClr val="lt1"/>
              </a:buClr>
              <a:buSzPts val="1600"/>
              <a:buNone/>
              <a:defRPr>
                <a:solidFill>
                  <a:schemeClr val="lt1"/>
                </a:solidFill>
              </a:defRPr>
            </a:lvl5pPr>
            <a:lvl6pPr lvl="5" algn="r" rtl="0">
              <a:spcBef>
                <a:spcPts val="0"/>
              </a:spcBef>
              <a:spcAft>
                <a:spcPts val="0"/>
              </a:spcAft>
              <a:buClr>
                <a:schemeClr val="lt1"/>
              </a:buClr>
              <a:buSzPts val="1600"/>
              <a:buNone/>
              <a:defRPr>
                <a:solidFill>
                  <a:schemeClr val="lt1"/>
                </a:solidFill>
              </a:defRPr>
            </a:lvl6pPr>
            <a:lvl7pPr lvl="6" algn="r" rtl="0">
              <a:spcBef>
                <a:spcPts val="0"/>
              </a:spcBef>
              <a:spcAft>
                <a:spcPts val="0"/>
              </a:spcAft>
              <a:buClr>
                <a:schemeClr val="lt1"/>
              </a:buClr>
              <a:buSzPts val="1600"/>
              <a:buNone/>
              <a:defRPr>
                <a:solidFill>
                  <a:schemeClr val="lt1"/>
                </a:solidFill>
              </a:defRPr>
            </a:lvl7pPr>
            <a:lvl8pPr lvl="7" algn="r" rtl="0">
              <a:spcBef>
                <a:spcPts val="0"/>
              </a:spcBef>
              <a:spcAft>
                <a:spcPts val="0"/>
              </a:spcAft>
              <a:buClr>
                <a:schemeClr val="lt1"/>
              </a:buClr>
              <a:buSzPts val="1600"/>
              <a:buNone/>
              <a:defRPr>
                <a:solidFill>
                  <a:schemeClr val="lt1"/>
                </a:solidFill>
              </a:defRPr>
            </a:lvl8pPr>
            <a:lvl9pPr lvl="8" algn="r" rtl="0">
              <a:spcBef>
                <a:spcPts val="0"/>
              </a:spcBef>
              <a:spcAft>
                <a:spcPts val="0"/>
              </a:spcAft>
              <a:buClr>
                <a:schemeClr val="lt1"/>
              </a:buClr>
              <a:buSzPts val="1600"/>
              <a:buNone/>
              <a:defRPr>
                <a:solidFill>
                  <a:schemeClr val="lt1"/>
                </a:solidFill>
              </a:defRPr>
            </a:lvl9pPr>
          </a:lstStyle>
          <a:p>
            <a:endParaRPr/>
          </a:p>
        </p:txBody>
      </p:sp>
      <p:sp>
        <p:nvSpPr>
          <p:cNvPr id="438" name="Google Shape;438;p56"/>
          <p:cNvSpPr txBox="1"/>
          <p:nvPr/>
        </p:nvSpPr>
        <p:spPr>
          <a:xfrm>
            <a:off x="11237952" y="640050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Inter"/>
                <a:ea typeface="Inter"/>
                <a:cs typeface="Inter"/>
                <a:sym typeface="Inter"/>
              </a:rPr>
              <a:t>|</a:t>
            </a:r>
            <a:endParaRPr sz="1000" b="1">
              <a:solidFill>
                <a:schemeClr val="lt1"/>
              </a:solidFill>
              <a:latin typeface="Inter"/>
              <a:ea typeface="Inter"/>
              <a:cs typeface="Inter"/>
              <a:sym typeface="Inter"/>
            </a:endParaRPr>
          </a:p>
        </p:txBody>
      </p:sp>
      <p:sp>
        <p:nvSpPr>
          <p:cNvPr id="439" name="Google Shape;439;p56"/>
          <p:cNvSpPr txBox="1">
            <a:spLocks noGrp="1"/>
          </p:cNvSpPr>
          <p:nvPr>
            <p:ph type="title"/>
          </p:nvPr>
        </p:nvSpPr>
        <p:spPr>
          <a:xfrm>
            <a:off x="6560835" y="740800"/>
            <a:ext cx="5144840" cy="1007700"/>
          </a:xfrm>
          <a:prstGeom prst="rect">
            <a:avLst/>
          </a:prstGeom>
        </p:spPr>
        <p:txBody>
          <a:bodyPr spcFirstLastPara="1" wrap="square" lIns="0" tIns="0" rIns="0" bIns="0" anchor="b" anchorCtr="0">
            <a:norm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200"/>
              <a:buNone/>
              <a:defRPr sz="3200">
                <a:solidFill>
                  <a:schemeClr val="lt1"/>
                </a:solidFill>
              </a:defRPr>
            </a:lvl2pPr>
            <a:lvl3pPr lvl="2" rtl="0">
              <a:spcBef>
                <a:spcPts val="0"/>
              </a:spcBef>
              <a:spcAft>
                <a:spcPts val="0"/>
              </a:spcAft>
              <a:buClr>
                <a:schemeClr val="lt1"/>
              </a:buClr>
              <a:buSzPts val="3200"/>
              <a:buNone/>
              <a:defRPr sz="3200">
                <a:solidFill>
                  <a:schemeClr val="lt1"/>
                </a:solidFill>
              </a:defRPr>
            </a:lvl3pPr>
            <a:lvl4pPr lvl="3" rtl="0">
              <a:spcBef>
                <a:spcPts val="0"/>
              </a:spcBef>
              <a:spcAft>
                <a:spcPts val="0"/>
              </a:spcAft>
              <a:buClr>
                <a:schemeClr val="lt1"/>
              </a:buClr>
              <a:buSzPts val="3200"/>
              <a:buNone/>
              <a:defRPr sz="3200">
                <a:solidFill>
                  <a:schemeClr val="lt1"/>
                </a:solidFill>
              </a:defRPr>
            </a:lvl4pPr>
            <a:lvl5pPr lvl="4" rtl="0">
              <a:spcBef>
                <a:spcPts val="0"/>
              </a:spcBef>
              <a:spcAft>
                <a:spcPts val="0"/>
              </a:spcAft>
              <a:buClr>
                <a:schemeClr val="lt1"/>
              </a:buClr>
              <a:buSzPts val="3200"/>
              <a:buNone/>
              <a:defRPr sz="3200">
                <a:solidFill>
                  <a:schemeClr val="lt1"/>
                </a:solidFill>
              </a:defRPr>
            </a:lvl5pPr>
            <a:lvl6pPr lvl="5" rtl="0">
              <a:spcBef>
                <a:spcPts val="0"/>
              </a:spcBef>
              <a:spcAft>
                <a:spcPts val="0"/>
              </a:spcAft>
              <a:buClr>
                <a:schemeClr val="lt1"/>
              </a:buClr>
              <a:buSzPts val="3200"/>
              <a:buNone/>
              <a:defRPr sz="3200">
                <a:solidFill>
                  <a:schemeClr val="lt1"/>
                </a:solidFill>
              </a:defRPr>
            </a:lvl6pPr>
            <a:lvl7pPr lvl="6" rtl="0">
              <a:spcBef>
                <a:spcPts val="0"/>
              </a:spcBef>
              <a:spcAft>
                <a:spcPts val="0"/>
              </a:spcAft>
              <a:buClr>
                <a:schemeClr val="lt1"/>
              </a:buClr>
              <a:buSzPts val="3200"/>
              <a:buNone/>
              <a:defRPr sz="3200">
                <a:solidFill>
                  <a:schemeClr val="lt1"/>
                </a:solidFill>
              </a:defRPr>
            </a:lvl7pPr>
            <a:lvl8pPr lvl="7" rtl="0">
              <a:spcBef>
                <a:spcPts val="0"/>
              </a:spcBef>
              <a:spcAft>
                <a:spcPts val="0"/>
              </a:spcAft>
              <a:buClr>
                <a:schemeClr val="lt1"/>
              </a:buClr>
              <a:buSzPts val="3200"/>
              <a:buNone/>
              <a:defRPr sz="3200">
                <a:solidFill>
                  <a:schemeClr val="lt1"/>
                </a:solidFill>
              </a:defRPr>
            </a:lvl8pPr>
            <a:lvl9pPr lvl="8" rtl="0">
              <a:spcBef>
                <a:spcPts val="0"/>
              </a:spcBef>
              <a:spcAft>
                <a:spcPts val="0"/>
              </a:spcAft>
              <a:buClr>
                <a:schemeClr val="lt1"/>
              </a:buClr>
              <a:buSzPts val="3200"/>
              <a:buNone/>
              <a:defRPr sz="3200">
                <a:solidFill>
                  <a:schemeClr val="lt1"/>
                </a:solidFill>
              </a:defRPr>
            </a:lvl9pPr>
          </a:lstStyle>
          <a:p>
            <a:endParaRPr/>
          </a:p>
        </p:txBody>
      </p:sp>
      <p:sp>
        <p:nvSpPr>
          <p:cNvPr id="440" name="Google Shape;440;p56"/>
          <p:cNvSpPr txBox="1">
            <a:spLocks noGrp="1"/>
          </p:cNvSpPr>
          <p:nvPr>
            <p:ph type="body" idx="4"/>
          </p:nvPr>
        </p:nvSpPr>
        <p:spPr>
          <a:xfrm>
            <a:off x="6560833" y="2405750"/>
            <a:ext cx="5144840" cy="3686400"/>
          </a:xfrm>
          <a:prstGeom prst="rect">
            <a:avLst/>
          </a:prstGeom>
        </p:spPr>
        <p:txBody>
          <a:bodyPr spcFirstLastPara="1" wrap="square" lIns="0" tIns="0" rIns="0" bIns="0" anchor="t" anchorCtr="0">
            <a:normAutofit/>
          </a:bodyPr>
          <a:lstStyle>
            <a:lvl1pPr marL="457200" lvl="0" indent="-330200" rtl="0">
              <a:spcBef>
                <a:spcPts val="0"/>
              </a:spcBef>
              <a:spcAft>
                <a:spcPts val="0"/>
              </a:spcAft>
              <a:buClr>
                <a:schemeClr val="lt1"/>
              </a:buClr>
              <a:buSzPts val="1600"/>
              <a:buChar char="●"/>
              <a:defRPr sz="1600">
                <a:solidFill>
                  <a:schemeClr val="lt1"/>
                </a:solidFill>
              </a:defRPr>
            </a:lvl1pPr>
            <a:lvl2pPr marL="914400" lvl="1" indent="-330200" rtl="0">
              <a:spcBef>
                <a:spcPts val="0"/>
              </a:spcBef>
              <a:spcAft>
                <a:spcPts val="0"/>
              </a:spcAft>
              <a:buClr>
                <a:schemeClr val="lt1"/>
              </a:buClr>
              <a:buSzPts val="1600"/>
              <a:buChar char="○"/>
              <a:defRPr sz="1600">
                <a:solidFill>
                  <a:schemeClr val="lt1"/>
                </a:solidFill>
              </a:defRPr>
            </a:lvl2pPr>
            <a:lvl3pPr marL="1371600" lvl="2" indent="-330200" rtl="0">
              <a:spcBef>
                <a:spcPts val="0"/>
              </a:spcBef>
              <a:spcAft>
                <a:spcPts val="0"/>
              </a:spcAft>
              <a:buClr>
                <a:schemeClr val="lt1"/>
              </a:buClr>
              <a:buSzPts val="1600"/>
              <a:buChar char="■"/>
              <a:defRPr sz="1600">
                <a:solidFill>
                  <a:schemeClr val="lt1"/>
                </a:solidFill>
              </a:defRPr>
            </a:lvl3pPr>
            <a:lvl4pPr marL="1828800" lvl="3" indent="-330200" rtl="0">
              <a:spcBef>
                <a:spcPts val="0"/>
              </a:spcBef>
              <a:spcAft>
                <a:spcPts val="0"/>
              </a:spcAft>
              <a:buClr>
                <a:schemeClr val="lt1"/>
              </a:buClr>
              <a:buSzPts val="1600"/>
              <a:buChar char="●"/>
              <a:defRPr sz="1600">
                <a:solidFill>
                  <a:schemeClr val="lt1"/>
                </a:solidFill>
              </a:defRPr>
            </a:lvl4pPr>
            <a:lvl5pPr marL="2286000" lvl="4" indent="-330200" rtl="0">
              <a:spcBef>
                <a:spcPts val="0"/>
              </a:spcBef>
              <a:spcAft>
                <a:spcPts val="0"/>
              </a:spcAft>
              <a:buClr>
                <a:schemeClr val="lt1"/>
              </a:buClr>
              <a:buSzPts val="1600"/>
              <a:buChar char="○"/>
              <a:defRPr sz="1600">
                <a:solidFill>
                  <a:schemeClr val="lt1"/>
                </a:solidFill>
              </a:defRPr>
            </a:lvl5pPr>
            <a:lvl6pPr marL="2743200" lvl="5" indent="-330200" rtl="0">
              <a:spcBef>
                <a:spcPts val="0"/>
              </a:spcBef>
              <a:spcAft>
                <a:spcPts val="0"/>
              </a:spcAft>
              <a:buClr>
                <a:schemeClr val="lt1"/>
              </a:buClr>
              <a:buSzPts val="1600"/>
              <a:buChar char="■"/>
              <a:defRPr sz="1600">
                <a:solidFill>
                  <a:schemeClr val="lt1"/>
                </a:solidFill>
              </a:defRPr>
            </a:lvl6pPr>
            <a:lvl7pPr marL="3200400" lvl="6" indent="-330200" rtl="0">
              <a:spcBef>
                <a:spcPts val="0"/>
              </a:spcBef>
              <a:spcAft>
                <a:spcPts val="0"/>
              </a:spcAft>
              <a:buClr>
                <a:schemeClr val="lt1"/>
              </a:buClr>
              <a:buSzPts val="1600"/>
              <a:buChar char="●"/>
              <a:defRPr sz="1600">
                <a:solidFill>
                  <a:schemeClr val="lt1"/>
                </a:solidFill>
              </a:defRPr>
            </a:lvl7pPr>
            <a:lvl8pPr marL="3657600" lvl="7" indent="-330200" rtl="0">
              <a:spcBef>
                <a:spcPts val="0"/>
              </a:spcBef>
              <a:spcAft>
                <a:spcPts val="0"/>
              </a:spcAft>
              <a:buClr>
                <a:schemeClr val="lt1"/>
              </a:buClr>
              <a:buSzPts val="1600"/>
              <a:buChar char="○"/>
              <a:defRPr sz="1600">
                <a:solidFill>
                  <a:schemeClr val="lt1"/>
                </a:solidFill>
              </a:defRPr>
            </a:lvl8pPr>
            <a:lvl9pPr marL="4114800" lvl="8" indent="-330200" rtl="0">
              <a:spcBef>
                <a:spcPts val="0"/>
              </a:spcBef>
              <a:spcAft>
                <a:spcPts val="0"/>
              </a:spcAft>
              <a:buClr>
                <a:schemeClr val="lt1"/>
              </a:buClr>
              <a:buSzPts val="1600"/>
              <a:buChar char="■"/>
              <a:defRPr sz="1600">
                <a:solidFill>
                  <a:schemeClr val="lt1"/>
                </a:solidFill>
              </a:defRPr>
            </a:lvl9pPr>
          </a:lstStyle>
          <a:p>
            <a:endParaRPr/>
          </a:p>
        </p:txBody>
      </p:sp>
      <p:sp>
        <p:nvSpPr>
          <p:cNvPr id="441" name="Google Shape;441;p56"/>
          <p:cNvSpPr txBox="1">
            <a:spLocks noGrp="1"/>
          </p:cNvSpPr>
          <p:nvPr>
            <p:ph type="subTitle" idx="5"/>
          </p:nvPr>
        </p:nvSpPr>
        <p:spPr>
          <a:xfrm>
            <a:off x="6560833" y="1748500"/>
            <a:ext cx="5144840" cy="373500"/>
          </a:xfrm>
          <a:prstGeom prst="rect">
            <a:avLst/>
          </a:prstGeom>
        </p:spPr>
        <p:txBody>
          <a:bodyPr spcFirstLastPara="1" wrap="square" lIns="0" tIns="0" rIns="0" bIns="0" anchor="t" anchorCtr="0">
            <a:normAutofit/>
          </a:bodyPr>
          <a:lstStyle>
            <a:lvl1pPr lvl="0" rtl="0">
              <a:spcBef>
                <a:spcPts val="0"/>
              </a:spcBef>
              <a:spcAft>
                <a:spcPts val="0"/>
              </a:spcAft>
              <a:buClr>
                <a:schemeClr val="lt1"/>
              </a:buClr>
              <a:buSzPts val="2000"/>
              <a:buNone/>
              <a:defRPr sz="2000" b="1">
                <a:solidFill>
                  <a:schemeClr val="lt1"/>
                </a:solidFill>
              </a:defRPr>
            </a:lvl1pPr>
            <a:lvl2pPr lvl="1" algn="ctr" rtl="0">
              <a:spcBef>
                <a:spcPts val="0"/>
              </a:spcBef>
              <a:spcAft>
                <a:spcPts val="0"/>
              </a:spcAft>
              <a:buClr>
                <a:schemeClr val="lt1"/>
              </a:buClr>
              <a:buSzPts val="1600"/>
              <a:buNone/>
              <a:defRPr>
                <a:solidFill>
                  <a:schemeClr val="lt1"/>
                </a:solidFill>
              </a:defRPr>
            </a:lvl2pPr>
            <a:lvl3pPr lvl="2" algn="ctr" rtl="0">
              <a:spcBef>
                <a:spcPts val="0"/>
              </a:spcBef>
              <a:spcAft>
                <a:spcPts val="0"/>
              </a:spcAft>
              <a:buClr>
                <a:schemeClr val="lt1"/>
              </a:buClr>
              <a:buSzPts val="1600"/>
              <a:buNone/>
              <a:defRPr>
                <a:solidFill>
                  <a:schemeClr val="lt1"/>
                </a:solidFill>
              </a:defRPr>
            </a:lvl3pPr>
            <a:lvl4pPr lvl="3" algn="ctr" rtl="0">
              <a:spcBef>
                <a:spcPts val="0"/>
              </a:spcBef>
              <a:spcAft>
                <a:spcPts val="0"/>
              </a:spcAft>
              <a:buClr>
                <a:schemeClr val="lt1"/>
              </a:buClr>
              <a:buSzPts val="1600"/>
              <a:buNone/>
              <a:defRPr>
                <a:solidFill>
                  <a:schemeClr val="lt1"/>
                </a:solidFill>
              </a:defRPr>
            </a:lvl4pPr>
            <a:lvl5pPr lvl="4" algn="ctr" rtl="0">
              <a:spcBef>
                <a:spcPts val="0"/>
              </a:spcBef>
              <a:spcAft>
                <a:spcPts val="0"/>
              </a:spcAft>
              <a:buClr>
                <a:schemeClr val="lt1"/>
              </a:buClr>
              <a:buSzPts val="1600"/>
              <a:buNone/>
              <a:defRPr>
                <a:solidFill>
                  <a:schemeClr val="lt1"/>
                </a:solidFill>
              </a:defRPr>
            </a:lvl5pPr>
            <a:lvl6pPr lvl="5" algn="ctr" rtl="0">
              <a:spcBef>
                <a:spcPts val="0"/>
              </a:spcBef>
              <a:spcAft>
                <a:spcPts val="0"/>
              </a:spcAft>
              <a:buClr>
                <a:schemeClr val="lt1"/>
              </a:buClr>
              <a:buSzPts val="1600"/>
              <a:buNone/>
              <a:defRPr>
                <a:solidFill>
                  <a:schemeClr val="lt1"/>
                </a:solidFill>
              </a:defRPr>
            </a:lvl6pPr>
            <a:lvl7pPr lvl="6" algn="ctr" rtl="0">
              <a:spcBef>
                <a:spcPts val="0"/>
              </a:spcBef>
              <a:spcAft>
                <a:spcPts val="0"/>
              </a:spcAft>
              <a:buClr>
                <a:schemeClr val="lt1"/>
              </a:buClr>
              <a:buSzPts val="1600"/>
              <a:buNone/>
              <a:defRPr>
                <a:solidFill>
                  <a:schemeClr val="lt1"/>
                </a:solidFill>
              </a:defRPr>
            </a:lvl7pPr>
            <a:lvl8pPr lvl="7" algn="ctr" rtl="0">
              <a:spcBef>
                <a:spcPts val="0"/>
              </a:spcBef>
              <a:spcAft>
                <a:spcPts val="0"/>
              </a:spcAft>
              <a:buClr>
                <a:schemeClr val="lt1"/>
              </a:buClr>
              <a:buSzPts val="1600"/>
              <a:buNone/>
              <a:defRPr>
                <a:solidFill>
                  <a:schemeClr val="lt1"/>
                </a:solidFill>
              </a:defRPr>
            </a:lvl8pPr>
            <a:lvl9pPr lvl="8" algn="ctr" rtl="0">
              <a:spcBef>
                <a:spcPts val="0"/>
              </a:spcBef>
              <a:spcAft>
                <a:spcPts val="0"/>
              </a:spcAft>
              <a:buClr>
                <a:schemeClr val="lt1"/>
              </a:buClr>
              <a:buSzPts val="1600"/>
              <a:buNone/>
              <a:defRPr>
                <a:solidFill>
                  <a:schemeClr val="lt1"/>
                </a:solidFill>
              </a:defRPr>
            </a:lvl9pPr>
          </a:lstStyle>
          <a:p>
            <a:endParaRPr/>
          </a:p>
        </p:txBody>
      </p:sp>
    </p:spTree>
    <p:extLst>
      <p:ext uri="{BB962C8B-B14F-4D97-AF65-F5344CB8AC3E}">
        <p14:creationId xmlns:p14="http://schemas.microsoft.com/office/powerpoint/2010/main" val="19615533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op Images - Bottom Text - Dark">
  <p:cSld name="Top Images - Bottom Text - Dark">
    <p:bg>
      <p:bgPr>
        <a:solidFill>
          <a:schemeClr val="dk1"/>
        </a:solidFill>
        <a:effectLst/>
      </p:bgPr>
    </p:bg>
    <p:spTree>
      <p:nvGrpSpPr>
        <p:cNvPr id="1" name="Shape 442"/>
        <p:cNvGrpSpPr/>
        <p:nvPr/>
      </p:nvGrpSpPr>
      <p:grpSpPr>
        <a:xfrm>
          <a:off x="0" y="0"/>
          <a:ext cx="0" cy="0"/>
          <a:chOff x="0" y="0"/>
          <a:chExt cx="0" cy="0"/>
        </a:xfrm>
      </p:grpSpPr>
      <p:pic>
        <p:nvPicPr>
          <p:cNvPr id="443" name="Google Shape;443;p57"/>
          <p:cNvPicPr preferRelativeResize="0"/>
          <p:nvPr/>
        </p:nvPicPr>
        <p:blipFill rotWithShape="1">
          <a:blip r:embed="rId2">
            <a:alphaModFix/>
          </a:blip>
          <a:srcRect t="20450" b="20444"/>
          <a:stretch/>
        </p:blipFill>
        <p:spPr>
          <a:xfrm>
            <a:off x="3051" y="-12575"/>
            <a:ext cx="12195177" cy="4055400"/>
          </a:xfrm>
          <a:prstGeom prst="rect">
            <a:avLst/>
          </a:prstGeom>
          <a:noFill/>
          <a:ln>
            <a:noFill/>
          </a:ln>
        </p:spPr>
      </p:pic>
      <p:sp>
        <p:nvSpPr>
          <p:cNvPr id="444" name="Google Shape;444;p57"/>
          <p:cNvSpPr txBox="1">
            <a:spLocks noGrp="1"/>
          </p:cNvSpPr>
          <p:nvPr>
            <p:ph type="title"/>
          </p:nvPr>
        </p:nvSpPr>
        <p:spPr>
          <a:xfrm>
            <a:off x="649394" y="4357000"/>
            <a:ext cx="5144840" cy="693600"/>
          </a:xfrm>
          <a:prstGeom prst="rect">
            <a:avLst/>
          </a:prstGeom>
        </p:spPr>
        <p:txBody>
          <a:bodyPr spcFirstLastPara="1" wrap="square" lIns="0" tIns="0" rIns="0" bIns="0" anchor="t" anchorCtr="0">
            <a:norm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200"/>
              <a:buNone/>
              <a:defRPr sz="3200">
                <a:solidFill>
                  <a:schemeClr val="lt1"/>
                </a:solidFill>
              </a:defRPr>
            </a:lvl2pPr>
            <a:lvl3pPr lvl="2" rtl="0">
              <a:spcBef>
                <a:spcPts val="0"/>
              </a:spcBef>
              <a:spcAft>
                <a:spcPts val="0"/>
              </a:spcAft>
              <a:buClr>
                <a:schemeClr val="lt1"/>
              </a:buClr>
              <a:buSzPts val="3200"/>
              <a:buNone/>
              <a:defRPr sz="3200">
                <a:solidFill>
                  <a:schemeClr val="lt1"/>
                </a:solidFill>
              </a:defRPr>
            </a:lvl3pPr>
            <a:lvl4pPr lvl="3" rtl="0">
              <a:spcBef>
                <a:spcPts val="0"/>
              </a:spcBef>
              <a:spcAft>
                <a:spcPts val="0"/>
              </a:spcAft>
              <a:buClr>
                <a:schemeClr val="lt1"/>
              </a:buClr>
              <a:buSzPts val="3200"/>
              <a:buNone/>
              <a:defRPr sz="3200">
                <a:solidFill>
                  <a:schemeClr val="lt1"/>
                </a:solidFill>
              </a:defRPr>
            </a:lvl4pPr>
            <a:lvl5pPr lvl="4" rtl="0">
              <a:spcBef>
                <a:spcPts val="0"/>
              </a:spcBef>
              <a:spcAft>
                <a:spcPts val="0"/>
              </a:spcAft>
              <a:buClr>
                <a:schemeClr val="lt1"/>
              </a:buClr>
              <a:buSzPts val="3200"/>
              <a:buNone/>
              <a:defRPr sz="3200">
                <a:solidFill>
                  <a:schemeClr val="lt1"/>
                </a:solidFill>
              </a:defRPr>
            </a:lvl5pPr>
            <a:lvl6pPr lvl="5" rtl="0">
              <a:spcBef>
                <a:spcPts val="0"/>
              </a:spcBef>
              <a:spcAft>
                <a:spcPts val="0"/>
              </a:spcAft>
              <a:buClr>
                <a:schemeClr val="lt1"/>
              </a:buClr>
              <a:buSzPts val="3200"/>
              <a:buNone/>
              <a:defRPr sz="3200">
                <a:solidFill>
                  <a:schemeClr val="lt1"/>
                </a:solidFill>
              </a:defRPr>
            </a:lvl6pPr>
            <a:lvl7pPr lvl="6" rtl="0">
              <a:spcBef>
                <a:spcPts val="0"/>
              </a:spcBef>
              <a:spcAft>
                <a:spcPts val="0"/>
              </a:spcAft>
              <a:buClr>
                <a:schemeClr val="lt1"/>
              </a:buClr>
              <a:buSzPts val="3200"/>
              <a:buNone/>
              <a:defRPr sz="3200">
                <a:solidFill>
                  <a:schemeClr val="lt1"/>
                </a:solidFill>
              </a:defRPr>
            </a:lvl7pPr>
            <a:lvl8pPr lvl="7" rtl="0">
              <a:spcBef>
                <a:spcPts val="0"/>
              </a:spcBef>
              <a:spcAft>
                <a:spcPts val="0"/>
              </a:spcAft>
              <a:buClr>
                <a:schemeClr val="lt1"/>
              </a:buClr>
              <a:buSzPts val="3200"/>
              <a:buNone/>
              <a:defRPr sz="3200">
                <a:solidFill>
                  <a:schemeClr val="lt1"/>
                </a:solidFill>
              </a:defRPr>
            </a:lvl8pPr>
            <a:lvl9pPr lvl="8" rtl="0">
              <a:spcBef>
                <a:spcPts val="0"/>
              </a:spcBef>
              <a:spcAft>
                <a:spcPts val="0"/>
              </a:spcAft>
              <a:buClr>
                <a:schemeClr val="lt1"/>
              </a:buClr>
              <a:buSzPts val="3200"/>
              <a:buNone/>
              <a:defRPr sz="3200">
                <a:solidFill>
                  <a:schemeClr val="lt1"/>
                </a:solidFill>
              </a:defRPr>
            </a:lvl9pPr>
          </a:lstStyle>
          <a:p>
            <a:endParaRPr/>
          </a:p>
        </p:txBody>
      </p:sp>
      <p:sp>
        <p:nvSpPr>
          <p:cNvPr id="445" name="Google Shape;445;p57"/>
          <p:cNvSpPr txBox="1">
            <a:spLocks noGrp="1"/>
          </p:cNvSpPr>
          <p:nvPr>
            <p:ph type="body" idx="1"/>
          </p:nvPr>
        </p:nvSpPr>
        <p:spPr>
          <a:xfrm>
            <a:off x="6655233" y="4357000"/>
            <a:ext cx="5050315" cy="1735200"/>
          </a:xfrm>
          <a:prstGeom prst="rect">
            <a:avLst/>
          </a:prstGeom>
        </p:spPr>
        <p:txBody>
          <a:bodyPr spcFirstLastPara="1" wrap="square" lIns="0" tIns="0" rIns="0" bIns="0" anchor="t" anchorCtr="0">
            <a:normAutofit/>
          </a:bodyPr>
          <a:lstStyle>
            <a:lvl1pPr marL="457200" lvl="0" indent="-330200" rtl="0">
              <a:spcBef>
                <a:spcPts val="0"/>
              </a:spcBef>
              <a:spcAft>
                <a:spcPts val="0"/>
              </a:spcAft>
              <a:buClr>
                <a:schemeClr val="lt1"/>
              </a:buClr>
              <a:buSzPts val="1600"/>
              <a:buChar char="●"/>
              <a:defRPr sz="1600">
                <a:solidFill>
                  <a:schemeClr val="lt1"/>
                </a:solidFill>
              </a:defRPr>
            </a:lvl1pPr>
            <a:lvl2pPr marL="914400" lvl="1" indent="-330200" rtl="0">
              <a:spcBef>
                <a:spcPts val="0"/>
              </a:spcBef>
              <a:spcAft>
                <a:spcPts val="0"/>
              </a:spcAft>
              <a:buClr>
                <a:schemeClr val="lt1"/>
              </a:buClr>
              <a:buSzPts val="1600"/>
              <a:buChar char="○"/>
              <a:defRPr sz="1600">
                <a:solidFill>
                  <a:schemeClr val="lt1"/>
                </a:solidFill>
              </a:defRPr>
            </a:lvl2pPr>
            <a:lvl3pPr marL="1371600" lvl="2" indent="-330200" rtl="0">
              <a:spcBef>
                <a:spcPts val="0"/>
              </a:spcBef>
              <a:spcAft>
                <a:spcPts val="0"/>
              </a:spcAft>
              <a:buClr>
                <a:schemeClr val="lt1"/>
              </a:buClr>
              <a:buSzPts val="1600"/>
              <a:buChar char="■"/>
              <a:defRPr sz="1600">
                <a:solidFill>
                  <a:schemeClr val="lt1"/>
                </a:solidFill>
              </a:defRPr>
            </a:lvl3pPr>
            <a:lvl4pPr marL="1828800" lvl="3" indent="-330200" rtl="0">
              <a:spcBef>
                <a:spcPts val="0"/>
              </a:spcBef>
              <a:spcAft>
                <a:spcPts val="0"/>
              </a:spcAft>
              <a:buClr>
                <a:schemeClr val="lt1"/>
              </a:buClr>
              <a:buSzPts val="1600"/>
              <a:buChar char="●"/>
              <a:defRPr sz="1600">
                <a:solidFill>
                  <a:schemeClr val="lt1"/>
                </a:solidFill>
              </a:defRPr>
            </a:lvl4pPr>
            <a:lvl5pPr marL="2286000" lvl="4" indent="-330200" rtl="0">
              <a:spcBef>
                <a:spcPts val="0"/>
              </a:spcBef>
              <a:spcAft>
                <a:spcPts val="0"/>
              </a:spcAft>
              <a:buClr>
                <a:schemeClr val="lt1"/>
              </a:buClr>
              <a:buSzPts val="1600"/>
              <a:buChar char="○"/>
              <a:defRPr sz="1600">
                <a:solidFill>
                  <a:schemeClr val="lt1"/>
                </a:solidFill>
              </a:defRPr>
            </a:lvl5pPr>
            <a:lvl6pPr marL="2743200" lvl="5" indent="-330200" rtl="0">
              <a:spcBef>
                <a:spcPts val="0"/>
              </a:spcBef>
              <a:spcAft>
                <a:spcPts val="0"/>
              </a:spcAft>
              <a:buClr>
                <a:schemeClr val="lt1"/>
              </a:buClr>
              <a:buSzPts val="1600"/>
              <a:buChar char="■"/>
              <a:defRPr sz="1600">
                <a:solidFill>
                  <a:schemeClr val="lt1"/>
                </a:solidFill>
              </a:defRPr>
            </a:lvl6pPr>
            <a:lvl7pPr marL="3200400" lvl="6" indent="-330200" rtl="0">
              <a:spcBef>
                <a:spcPts val="0"/>
              </a:spcBef>
              <a:spcAft>
                <a:spcPts val="0"/>
              </a:spcAft>
              <a:buClr>
                <a:schemeClr val="lt1"/>
              </a:buClr>
              <a:buSzPts val="1600"/>
              <a:buChar char="●"/>
              <a:defRPr sz="1600">
                <a:solidFill>
                  <a:schemeClr val="lt1"/>
                </a:solidFill>
              </a:defRPr>
            </a:lvl7pPr>
            <a:lvl8pPr marL="3657600" lvl="7" indent="-330200" rtl="0">
              <a:spcBef>
                <a:spcPts val="0"/>
              </a:spcBef>
              <a:spcAft>
                <a:spcPts val="0"/>
              </a:spcAft>
              <a:buClr>
                <a:schemeClr val="lt1"/>
              </a:buClr>
              <a:buSzPts val="1600"/>
              <a:buChar char="○"/>
              <a:defRPr sz="1600">
                <a:solidFill>
                  <a:schemeClr val="lt1"/>
                </a:solidFill>
              </a:defRPr>
            </a:lvl8pPr>
            <a:lvl9pPr marL="4114800" lvl="8" indent="-330200" rtl="0">
              <a:spcBef>
                <a:spcPts val="0"/>
              </a:spcBef>
              <a:spcAft>
                <a:spcPts val="0"/>
              </a:spcAft>
              <a:buClr>
                <a:schemeClr val="lt1"/>
              </a:buClr>
              <a:buSzPts val="1600"/>
              <a:buChar char="■"/>
              <a:defRPr sz="1600">
                <a:solidFill>
                  <a:schemeClr val="lt1"/>
                </a:solidFill>
              </a:defRPr>
            </a:lvl9pPr>
          </a:lstStyle>
          <a:p>
            <a:endParaRPr/>
          </a:p>
        </p:txBody>
      </p:sp>
      <p:sp>
        <p:nvSpPr>
          <p:cNvPr id="446" name="Google Shape;446;p57"/>
          <p:cNvSpPr txBox="1">
            <a:spLocks noGrp="1"/>
          </p:cNvSpPr>
          <p:nvPr>
            <p:ph type="subTitle" idx="2"/>
          </p:nvPr>
        </p:nvSpPr>
        <p:spPr>
          <a:xfrm>
            <a:off x="649393" y="5050525"/>
            <a:ext cx="5144840" cy="373500"/>
          </a:xfrm>
          <a:prstGeom prst="rect">
            <a:avLst/>
          </a:prstGeom>
        </p:spPr>
        <p:txBody>
          <a:bodyPr spcFirstLastPara="1" wrap="square" lIns="0" tIns="0" rIns="0" bIns="0" anchor="t" anchorCtr="0">
            <a:normAutofit/>
          </a:bodyPr>
          <a:lstStyle>
            <a:lvl1pPr lvl="0" rtl="0">
              <a:spcBef>
                <a:spcPts val="0"/>
              </a:spcBef>
              <a:spcAft>
                <a:spcPts val="0"/>
              </a:spcAft>
              <a:buClr>
                <a:schemeClr val="lt1"/>
              </a:buClr>
              <a:buSzPts val="2000"/>
              <a:buNone/>
              <a:defRPr sz="2000" b="1">
                <a:solidFill>
                  <a:schemeClr val="lt1"/>
                </a:solidFill>
              </a:defRPr>
            </a:lvl1pPr>
            <a:lvl2pPr lvl="1" algn="ctr" rtl="0">
              <a:spcBef>
                <a:spcPts val="0"/>
              </a:spcBef>
              <a:spcAft>
                <a:spcPts val="0"/>
              </a:spcAft>
              <a:buClr>
                <a:schemeClr val="lt1"/>
              </a:buClr>
              <a:buSzPts val="1600"/>
              <a:buNone/>
              <a:defRPr>
                <a:solidFill>
                  <a:schemeClr val="lt1"/>
                </a:solidFill>
              </a:defRPr>
            </a:lvl2pPr>
            <a:lvl3pPr lvl="2" algn="ctr" rtl="0">
              <a:spcBef>
                <a:spcPts val="0"/>
              </a:spcBef>
              <a:spcAft>
                <a:spcPts val="0"/>
              </a:spcAft>
              <a:buClr>
                <a:schemeClr val="lt1"/>
              </a:buClr>
              <a:buSzPts val="1600"/>
              <a:buNone/>
              <a:defRPr>
                <a:solidFill>
                  <a:schemeClr val="lt1"/>
                </a:solidFill>
              </a:defRPr>
            </a:lvl3pPr>
            <a:lvl4pPr lvl="3" algn="ctr" rtl="0">
              <a:spcBef>
                <a:spcPts val="0"/>
              </a:spcBef>
              <a:spcAft>
                <a:spcPts val="0"/>
              </a:spcAft>
              <a:buClr>
                <a:schemeClr val="lt1"/>
              </a:buClr>
              <a:buSzPts val="1600"/>
              <a:buNone/>
              <a:defRPr>
                <a:solidFill>
                  <a:schemeClr val="lt1"/>
                </a:solidFill>
              </a:defRPr>
            </a:lvl4pPr>
            <a:lvl5pPr lvl="4" algn="ctr" rtl="0">
              <a:spcBef>
                <a:spcPts val="0"/>
              </a:spcBef>
              <a:spcAft>
                <a:spcPts val="0"/>
              </a:spcAft>
              <a:buClr>
                <a:schemeClr val="lt1"/>
              </a:buClr>
              <a:buSzPts val="1600"/>
              <a:buNone/>
              <a:defRPr>
                <a:solidFill>
                  <a:schemeClr val="lt1"/>
                </a:solidFill>
              </a:defRPr>
            </a:lvl5pPr>
            <a:lvl6pPr lvl="5" algn="ctr" rtl="0">
              <a:spcBef>
                <a:spcPts val="0"/>
              </a:spcBef>
              <a:spcAft>
                <a:spcPts val="0"/>
              </a:spcAft>
              <a:buClr>
                <a:schemeClr val="lt1"/>
              </a:buClr>
              <a:buSzPts val="1600"/>
              <a:buNone/>
              <a:defRPr>
                <a:solidFill>
                  <a:schemeClr val="lt1"/>
                </a:solidFill>
              </a:defRPr>
            </a:lvl6pPr>
            <a:lvl7pPr lvl="6" algn="ctr" rtl="0">
              <a:spcBef>
                <a:spcPts val="0"/>
              </a:spcBef>
              <a:spcAft>
                <a:spcPts val="0"/>
              </a:spcAft>
              <a:buClr>
                <a:schemeClr val="lt1"/>
              </a:buClr>
              <a:buSzPts val="1600"/>
              <a:buNone/>
              <a:defRPr>
                <a:solidFill>
                  <a:schemeClr val="lt1"/>
                </a:solidFill>
              </a:defRPr>
            </a:lvl7pPr>
            <a:lvl8pPr lvl="7" algn="ctr" rtl="0">
              <a:spcBef>
                <a:spcPts val="0"/>
              </a:spcBef>
              <a:spcAft>
                <a:spcPts val="0"/>
              </a:spcAft>
              <a:buClr>
                <a:schemeClr val="lt1"/>
              </a:buClr>
              <a:buSzPts val="1600"/>
              <a:buNone/>
              <a:defRPr>
                <a:solidFill>
                  <a:schemeClr val="lt1"/>
                </a:solidFill>
              </a:defRPr>
            </a:lvl8pPr>
            <a:lvl9pPr lvl="8" algn="ctr" rtl="0">
              <a:spcBef>
                <a:spcPts val="0"/>
              </a:spcBef>
              <a:spcAft>
                <a:spcPts val="0"/>
              </a:spcAft>
              <a:buClr>
                <a:schemeClr val="lt1"/>
              </a:buClr>
              <a:buSzPts val="1600"/>
              <a:buNone/>
              <a:defRPr>
                <a:solidFill>
                  <a:schemeClr val="lt1"/>
                </a:solidFill>
              </a:defRPr>
            </a:lvl9pPr>
          </a:lstStyle>
          <a:p>
            <a:endParaRPr/>
          </a:p>
        </p:txBody>
      </p:sp>
      <p:sp>
        <p:nvSpPr>
          <p:cNvPr id="447" name="Google Shape;447;p57"/>
          <p:cNvSpPr txBox="1">
            <a:spLocks noGrp="1"/>
          </p:cNvSpPr>
          <p:nvPr>
            <p:ph type="subTitle" idx="3"/>
          </p:nvPr>
        </p:nvSpPr>
        <p:spPr>
          <a:xfrm>
            <a:off x="-25" y="6354725"/>
            <a:ext cx="12192175" cy="88200"/>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
        <p:nvSpPr>
          <p:cNvPr id="448" name="Google Shape;448;p57"/>
          <p:cNvSpPr txBox="1">
            <a:spLocks noGrp="1"/>
          </p:cNvSpPr>
          <p:nvPr>
            <p:ph type="sldNum" idx="12"/>
          </p:nvPr>
        </p:nvSpPr>
        <p:spPr>
          <a:xfrm>
            <a:off x="11628582" y="6390450"/>
            <a:ext cx="399704" cy="524700"/>
          </a:xfrm>
          <a:prstGeom prst="rect">
            <a:avLst/>
          </a:prstGeom>
          <a:noFill/>
          <a:ln>
            <a:noFill/>
          </a:ln>
        </p:spPr>
        <p:txBody>
          <a:bodyPr spcFirstLastPara="1" wrap="square" lIns="0" tIns="0" rIns="0" bIns="0" anchor="ctr" anchorCtr="0">
            <a:noAutofit/>
          </a:bodyPr>
          <a:lstStyle>
            <a:lvl1pPr lvl="0" algn="l" rtl="0">
              <a:buNone/>
              <a:defRPr sz="1000">
                <a:solidFill>
                  <a:schemeClr val="lt1"/>
                </a:solidFill>
                <a:latin typeface="Inter"/>
                <a:ea typeface="Inter"/>
                <a:cs typeface="Inter"/>
                <a:sym typeface="Inter"/>
              </a:defRPr>
            </a:lvl1pPr>
            <a:lvl2pPr lvl="1" algn="l" rtl="0">
              <a:buNone/>
              <a:defRPr sz="1000">
                <a:solidFill>
                  <a:schemeClr val="lt1"/>
                </a:solidFill>
                <a:latin typeface="Inter"/>
                <a:ea typeface="Inter"/>
                <a:cs typeface="Inter"/>
                <a:sym typeface="Inter"/>
              </a:defRPr>
            </a:lvl2pPr>
            <a:lvl3pPr lvl="2" algn="l" rtl="0">
              <a:buNone/>
              <a:defRPr sz="1000">
                <a:solidFill>
                  <a:schemeClr val="lt1"/>
                </a:solidFill>
                <a:latin typeface="Inter"/>
                <a:ea typeface="Inter"/>
                <a:cs typeface="Inter"/>
                <a:sym typeface="Inter"/>
              </a:defRPr>
            </a:lvl3pPr>
            <a:lvl4pPr lvl="3" algn="l" rtl="0">
              <a:buNone/>
              <a:defRPr sz="1000">
                <a:solidFill>
                  <a:schemeClr val="lt1"/>
                </a:solidFill>
                <a:latin typeface="Inter"/>
                <a:ea typeface="Inter"/>
                <a:cs typeface="Inter"/>
                <a:sym typeface="Inter"/>
              </a:defRPr>
            </a:lvl4pPr>
            <a:lvl5pPr lvl="4" algn="l" rtl="0">
              <a:buNone/>
              <a:defRPr sz="1000">
                <a:solidFill>
                  <a:schemeClr val="lt1"/>
                </a:solidFill>
                <a:latin typeface="Inter"/>
                <a:ea typeface="Inter"/>
                <a:cs typeface="Inter"/>
                <a:sym typeface="Inter"/>
              </a:defRPr>
            </a:lvl5pPr>
            <a:lvl6pPr lvl="5" algn="l" rtl="0">
              <a:buNone/>
              <a:defRPr sz="1000">
                <a:solidFill>
                  <a:schemeClr val="lt1"/>
                </a:solidFill>
                <a:latin typeface="Inter"/>
                <a:ea typeface="Inter"/>
                <a:cs typeface="Inter"/>
                <a:sym typeface="Inter"/>
              </a:defRPr>
            </a:lvl6pPr>
            <a:lvl7pPr lvl="6" algn="l" rtl="0">
              <a:buNone/>
              <a:defRPr sz="1000">
                <a:solidFill>
                  <a:schemeClr val="lt1"/>
                </a:solidFill>
                <a:latin typeface="Inter"/>
                <a:ea typeface="Inter"/>
                <a:cs typeface="Inter"/>
                <a:sym typeface="Inter"/>
              </a:defRPr>
            </a:lvl7pPr>
            <a:lvl8pPr lvl="7" algn="l" rtl="0">
              <a:buNone/>
              <a:defRPr sz="1000">
                <a:solidFill>
                  <a:schemeClr val="lt1"/>
                </a:solidFill>
                <a:latin typeface="Inter"/>
                <a:ea typeface="Inter"/>
                <a:cs typeface="Inter"/>
                <a:sym typeface="Inter"/>
              </a:defRPr>
            </a:lvl8pPr>
            <a:lvl9pPr lvl="8" algn="l" rtl="0">
              <a:buNone/>
              <a:defRPr sz="1000">
                <a:solidFill>
                  <a:schemeClr val="lt1"/>
                </a:solidFill>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449" name="Google Shape;449;p57"/>
          <p:cNvSpPr txBox="1">
            <a:spLocks noGrp="1"/>
          </p:cNvSpPr>
          <p:nvPr>
            <p:ph type="subTitle" idx="4"/>
          </p:nvPr>
        </p:nvSpPr>
        <p:spPr>
          <a:xfrm>
            <a:off x="6093112" y="639045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Clr>
                <a:schemeClr val="lt1"/>
              </a:buClr>
              <a:buSzPts val="1000"/>
              <a:buNone/>
              <a:defRPr sz="1000">
                <a:solidFill>
                  <a:schemeClr val="lt1"/>
                </a:solidFill>
              </a:defRPr>
            </a:lvl1pPr>
            <a:lvl2pPr lvl="1" algn="r" rtl="0">
              <a:spcBef>
                <a:spcPts val="0"/>
              </a:spcBef>
              <a:spcAft>
                <a:spcPts val="0"/>
              </a:spcAft>
              <a:buClr>
                <a:schemeClr val="lt1"/>
              </a:buClr>
              <a:buSzPts val="1600"/>
              <a:buNone/>
              <a:defRPr>
                <a:solidFill>
                  <a:schemeClr val="lt1"/>
                </a:solidFill>
              </a:defRPr>
            </a:lvl2pPr>
            <a:lvl3pPr lvl="2" algn="r" rtl="0">
              <a:spcBef>
                <a:spcPts val="0"/>
              </a:spcBef>
              <a:spcAft>
                <a:spcPts val="0"/>
              </a:spcAft>
              <a:buClr>
                <a:schemeClr val="lt1"/>
              </a:buClr>
              <a:buSzPts val="1600"/>
              <a:buNone/>
              <a:defRPr>
                <a:solidFill>
                  <a:schemeClr val="lt1"/>
                </a:solidFill>
              </a:defRPr>
            </a:lvl3pPr>
            <a:lvl4pPr lvl="3" algn="r" rtl="0">
              <a:spcBef>
                <a:spcPts val="0"/>
              </a:spcBef>
              <a:spcAft>
                <a:spcPts val="0"/>
              </a:spcAft>
              <a:buClr>
                <a:schemeClr val="lt1"/>
              </a:buClr>
              <a:buSzPts val="1600"/>
              <a:buNone/>
              <a:defRPr>
                <a:solidFill>
                  <a:schemeClr val="lt1"/>
                </a:solidFill>
              </a:defRPr>
            </a:lvl4pPr>
            <a:lvl5pPr lvl="4" algn="r" rtl="0">
              <a:spcBef>
                <a:spcPts val="0"/>
              </a:spcBef>
              <a:spcAft>
                <a:spcPts val="0"/>
              </a:spcAft>
              <a:buClr>
                <a:schemeClr val="lt1"/>
              </a:buClr>
              <a:buSzPts val="1600"/>
              <a:buNone/>
              <a:defRPr>
                <a:solidFill>
                  <a:schemeClr val="lt1"/>
                </a:solidFill>
              </a:defRPr>
            </a:lvl5pPr>
            <a:lvl6pPr lvl="5" algn="r" rtl="0">
              <a:spcBef>
                <a:spcPts val="0"/>
              </a:spcBef>
              <a:spcAft>
                <a:spcPts val="0"/>
              </a:spcAft>
              <a:buClr>
                <a:schemeClr val="lt1"/>
              </a:buClr>
              <a:buSzPts val="1600"/>
              <a:buNone/>
              <a:defRPr>
                <a:solidFill>
                  <a:schemeClr val="lt1"/>
                </a:solidFill>
              </a:defRPr>
            </a:lvl6pPr>
            <a:lvl7pPr lvl="6" algn="r" rtl="0">
              <a:spcBef>
                <a:spcPts val="0"/>
              </a:spcBef>
              <a:spcAft>
                <a:spcPts val="0"/>
              </a:spcAft>
              <a:buClr>
                <a:schemeClr val="lt1"/>
              </a:buClr>
              <a:buSzPts val="1600"/>
              <a:buNone/>
              <a:defRPr>
                <a:solidFill>
                  <a:schemeClr val="lt1"/>
                </a:solidFill>
              </a:defRPr>
            </a:lvl7pPr>
            <a:lvl8pPr lvl="7" algn="r" rtl="0">
              <a:spcBef>
                <a:spcPts val="0"/>
              </a:spcBef>
              <a:spcAft>
                <a:spcPts val="0"/>
              </a:spcAft>
              <a:buClr>
                <a:schemeClr val="lt1"/>
              </a:buClr>
              <a:buSzPts val="1600"/>
              <a:buNone/>
              <a:defRPr>
                <a:solidFill>
                  <a:schemeClr val="lt1"/>
                </a:solidFill>
              </a:defRPr>
            </a:lvl8pPr>
            <a:lvl9pPr lvl="8" algn="r" rtl="0">
              <a:spcBef>
                <a:spcPts val="0"/>
              </a:spcBef>
              <a:spcAft>
                <a:spcPts val="0"/>
              </a:spcAft>
              <a:buClr>
                <a:schemeClr val="lt1"/>
              </a:buClr>
              <a:buSzPts val="1600"/>
              <a:buNone/>
              <a:defRPr>
                <a:solidFill>
                  <a:schemeClr val="lt1"/>
                </a:solidFill>
              </a:defRPr>
            </a:lvl9pPr>
          </a:lstStyle>
          <a:p>
            <a:endParaRPr/>
          </a:p>
        </p:txBody>
      </p:sp>
      <p:sp>
        <p:nvSpPr>
          <p:cNvPr id="450" name="Google Shape;450;p57"/>
          <p:cNvSpPr txBox="1"/>
          <p:nvPr/>
        </p:nvSpPr>
        <p:spPr>
          <a:xfrm>
            <a:off x="11237952" y="640050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Inter"/>
                <a:ea typeface="Inter"/>
                <a:cs typeface="Inter"/>
                <a:sym typeface="Inter"/>
              </a:rPr>
              <a:t>|</a:t>
            </a:r>
            <a:endParaRPr sz="1000" b="1">
              <a:solidFill>
                <a:schemeClr val="lt1"/>
              </a:solidFill>
              <a:latin typeface="Inter"/>
              <a:ea typeface="Inter"/>
              <a:cs typeface="Inter"/>
              <a:sym typeface="Inter"/>
            </a:endParaRPr>
          </a:p>
        </p:txBody>
      </p:sp>
    </p:spTree>
    <p:extLst>
      <p:ext uri="{BB962C8B-B14F-4D97-AF65-F5344CB8AC3E}">
        <p14:creationId xmlns:p14="http://schemas.microsoft.com/office/powerpoint/2010/main" val="3732488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ottom Image - Top Text - Dark">
  <p:cSld name="Bottom Image - Top Text - Dark">
    <p:bg>
      <p:bgPr>
        <a:solidFill>
          <a:schemeClr val="dk1"/>
        </a:solidFill>
        <a:effectLst/>
      </p:bgPr>
    </p:bg>
    <p:spTree>
      <p:nvGrpSpPr>
        <p:cNvPr id="1" name="Shape 451"/>
        <p:cNvGrpSpPr/>
        <p:nvPr/>
      </p:nvGrpSpPr>
      <p:grpSpPr>
        <a:xfrm>
          <a:off x="0" y="0"/>
          <a:ext cx="0" cy="0"/>
          <a:chOff x="0" y="0"/>
          <a:chExt cx="0" cy="0"/>
        </a:xfrm>
      </p:grpSpPr>
      <p:pic>
        <p:nvPicPr>
          <p:cNvPr id="452" name="Google Shape;452;p58"/>
          <p:cNvPicPr preferRelativeResize="0"/>
          <p:nvPr/>
        </p:nvPicPr>
        <p:blipFill rotWithShape="1">
          <a:blip r:embed="rId2">
            <a:alphaModFix/>
          </a:blip>
          <a:srcRect t="20450" b="20444"/>
          <a:stretch/>
        </p:blipFill>
        <p:spPr>
          <a:xfrm>
            <a:off x="-1525" y="2859750"/>
            <a:ext cx="12195177" cy="4055400"/>
          </a:xfrm>
          <a:prstGeom prst="rect">
            <a:avLst/>
          </a:prstGeom>
          <a:noFill/>
          <a:ln>
            <a:noFill/>
          </a:ln>
        </p:spPr>
      </p:pic>
      <p:sp>
        <p:nvSpPr>
          <p:cNvPr id="453" name="Google Shape;453;p58"/>
          <p:cNvSpPr txBox="1">
            <a:spLocks noGrp="1"/>
          </p:cNvSpPr>
          <p:nvPr>
            <p:ph type="title"/>
          </p:nvPr>
        </p:nvSpPr>
        <p:spPr>
          <a:xfrm>
            <a:off x="649394" y="805275"/>
            <a:ext cx="5144840" cy="693600"/>
          </a:xfrm>
          <a:prstGeom prst="rect">
            <a:avLst/>
          </a:prstGeom>
        </p:spPr>
        <p:txBody>
          <a:bodyPr spcFirstLastPara="1" wrap="square" lIns="0" tIns="0" rIns="0" bIns="0" anchor="t" anchorCtr="0">
            <a:norm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200"/>
              <a:buNone/>
              <a:defRPr sz="3200">
                <a:solidFill>
                  <a:schemeClr val="lt1"/>
                </a:solidFill>
              </a:defRPr>
            </a:lvl2pPr>
            <a:lvl3pPr lvl="2" rtl="0">
              <a:spcBef>
                <a:spcPts val="0"/>
              </a:spcBef>
              <a:spcAft>
                <a:spcPts val="0"/>
              </a:spcAft>
              <a:buClr>
                <a:schemeClr val="lt1"/>
              </a:buClr>
              <a:buSzPts val="3200"/>
              <a:buNone/>
              <a:defRPr sz="3200">
                <a:solidFill>
                  <a:schemeClr val="lt1"/>
                </a:solidFill>
              </a:defRPr>
            </a:lvl3pPr>
            <a:lvl4pPr lvl="3" rtl="0">
              <a:spcBef>
                <a:spcPts val="0"/>
              </a:spcBef>
              <a:spcAft>
                <a:spcPts val="0"/>
              </a:spcAft>
              <a:buClr>
                <a:schemeClr val="lt1"/>
              </a:buClr>
              <a:buSzPts val="3200"/>
              <a:buNone/>
              <a:defRPr sz="3200">
                <a:solidFill>
                  <a:schemeClr val="lt1"/>
                </a:solidFill>
              </a:defRPr>
            </a:lvl4pPr>
            <a:lvl5pPr lvl="4" rtl="0">
              <a:spcBef>
                <a:spcPts val="0"/>
              </a:spcBef>
              <a:spcAft>
                <a:spcPts val="0"/>
              </a:spcAft>
              <a:buClr>
                <a:schemeClr val="lt1"/>
              </a:buClr>
              <a:buSzPts val="3200"/>
              <a:buNone/>
              <a:defRPr sz="3200">
                <a:solidFill>
                  <a:schemeClr val="lt1"/>
                </a:solidFill>
              </a:defRPr>
            </a:lvl5pPr>
            <a:lvl6pPr lvl="5" rtl="0">
              <a:spcBef>
                <a:spcPts val="0"/>
              </a:spcBef>
              <a:spcAft>
                <a:spcPts val="0"/>
              </a:spcAft>
              <a:buClr>
                <a:schemeClr val="lt1"/>
              </a:buClr>
              <a:buSzPts val="3200"/>
              <a:buNone/>
              <a:defRPr sz="3200">
                <a:solidFill>
                  <a:schemeClr val="lt1"/>
                </a:solidFill>
              </a:defRPr>
            </a:lvl6pPr>
            <a:lvl7pPr lvl="6" rtl="0">
              <a:spcBef>
                <a:spcPts val="0"/>
              </a:spcBef>
              <a:spcAft>
                <a:spcPts val="0"/>
              </a:spcAft>
              <a:buClr>
                <a:schemeClr val="lt1"/>
              </a:buClr>
              <a:buSzPts val="3200"/>
              <a:buNone/>
              <a:defRPr sz="3200">
                <a:solidFill>
                  <a:schemeClr val="lt1"/>
                </a:solidFill>
              </a:defRPr>
            </a:lvl7pPr>
            <a:lvl8pPr lvl="7" rtl="0">
              <a:spcBef>
                <a:spcPts val="0"/>
              </a:spcBef>
              <a:spcAft>
                <a:spcPts val="0"/>
              </a:spcAft>
              <a:buClr>
                <a:schemeClr val="lt1"/>
              </a:buClr>
              <a:buSzPts val="3200"/>
              <a:buNone/>
              <a:defRPr sz="3200">
                <a:solidFill>
                  <a:schemeClr val="lt1"/>
                </a:solidFill>
              </a:defRPr>
            </a:lvl8pPr>
            <a:lvl9pPr lvl="8" rtl="0">
              <a:spcBef>
                <a:spcPts val="0"/>
              </a:spcBef>
              <a:spcAft>
                <a:spcPts val="0"/>
              </a:spcAft>
              <a:buClr>
                <a:schemeClr val="lt1"/>
              </a:buClr>
              <a:buSzPts val="3200"/>
              <a:buNone/>
              <a:defRPr sz="3200">
                <a:solidFill>
                  <a:schemeClr val="lt1"/>
                </a:solidFill>
              </a:defRPr>
            </a:lvl9pPr>
          </a:lstStyle>
          <a:p>
            <a:endParaRPr/>
          </a:p>
        </p:txBody>
      </p:sp>
      <p:sp>
        <p:nvSpPr>
          <p:cNvPr id="454" name="Google Shape;454;p58"/>
          <p:cNvSpPr txBox="1">
            <a:spLocks noGrp="1"/>
          </p:cNvSpPr>
          <p:nvPr>
            <p:ph type="body" idx="1"/>
          </p:nvPr>
        </p:nvSpPr>
        <p:spPr>
          <a:xfrm>
            <a:off x="6655233" y="805275"/>
            <a:ext cx="5050315" cy="1735200"/>
          </a:xfrm>
          <a:prstGeom prst="rect">
            <a:avLst/>
          </a:prstGeom>
        </p:spPr>
        <p:txBody>
          <a:bodyPr spcFirstLastPara="1" wrap="square" lIns="0" tIns="0" rIns="0" bIns="0" anchor="t" anchorCtr="0">
            <a:normAutofit/>
          </a:bodyPr>
          <a:lstStyle>
            <a:lvl1pPr marL="457200" lvl="0" indent="-330200" rtl="0">
              <a:spcBef>
                <a:spcPts val="0"/>
              </a:spcBef>
              <a:spcAft>
                <a:spcPts val="0"/>
              </a:spcAft>
              <a:buClr>
                <a:schemeClr val="lt1"/>
              </a:buClr>
              <a:buSzPts val="1600"/>
              <a:buChar char="●"/>
              <a:defRPr sz="1600">
                <a:solidFill>
                  <a:schemeClr val="lt1"/>
                </a:solidFill>
              </a:defRPr>
            </a:lvl1pPr>
            <a:lvl2pPr marL="914400" lvl="1" indent="-330200" rtl="0">
              <a:spcBef>
                <a:spcPts val="0"/>
              </a:spcBef>
              <a:spcAft>
                <a:spcPts val="0"/>
              </a:spcAft>
              <a:buClr>
                <a:schemeClr val="lt1"/>
              </a:buClr>
              <a:buSzPts val="1600"/>
              <a:buChar char="○"/>
              <a:defRPr sz="1600">
                <a:solidFill>
                  <a:schemeClr val="lt1"/>
                </a:solidFill>
              </a:defRPr>
            </a:lvl2pPr>
            <a:lvl3pPr marL="1371600" lvl="2" indent="-330200" rtl="0">
              <a:spcBef>
                <a:spcPts val="0"/>
              </a:spcBef>
              <a:spcAft>
                <a:spcPts val="0"/>
              </a:spcAft>
              <a:buClr>
                <a:schemeClr val="lt1"/>
              </a:buClr>
              <a:buSzPts val="1600"/>
              <a:buChar char="■"/>
              <a:defRPr sz="1600">
                <a:solidFill>
                  <a:schemeClr val="lt1"/>
                </a:solidFill>
              </a:defRPr>
            </a:lvl3pPr>
            <a:lvl4pPr marL="1828800" lvl="3" indent="-330200" rtl="0">
              <a:spcBef>
                <a:spcPts val="0"/>
              </a:spcBef>
              <a:spcAft>
                <a:spcPts val="0"/>
              </a:spcAft>
              <a:buClr>
                <a:schemeClr val="lt1"/>
              </a:buClr>
              <a:buSzPts val="1600"/>
              <a:buChar char="●"/>
              <a:defRPr sz="1600">
                <a:solidFill>
                  <a:schemeClr val="lt1"/>
                </a:solidFill>
              </a:defRPr>
            </a:lvl4pPr>
            <a:lvl5pPr marL="2286000" lvl="4" indent="-330200" rtl="0">
              <a:spcBef>
                <a:spcPts val="0"/>
              </a:spcBef>
              <a:spcAft>
                <a:spcPts val="0"/>
              </a:spcAft>
              <a:buClr>
                <a:schemeClr val="lt1"/>
              </a:buClr>
              <a:buSzPts val="1600"/>
              <a:buChar char="○"/>
              <a:defRPr sz="1600">
                <a:solidFill>
                  <a:schemeClr val="lt1"/>
                </a:solidFill>
              </a:defRPr>
            </a:lvl5pPr>
            <a:lvl6pPr marL="2743200" lvl="5" indent="-330200" rtl="0">
              <a:spcBef>
                <a:spcPts val="0"/>
              </a:spcBef>
              <a:spcAft>
                <a:spcPts val="0"/>
              </a:spcAft>
              <a:buClr>
                <a:schemeClr val="lt1"/>
              </a:buClr>
              <a:buSzPts val="1600"/>
              <a:buChar char="■"/>
              <a:defRPr sz="1600">
                <a:solidFill>
                  <a:schemeClr val="lt1"/>
                </a:solidFill>
              </a:defRPr>
            </a:lvl6pPr>
            <a:lvl7pPr marL="3200400" lvl="6" indent="-330200" rtl="0">
              <a:spcBef>
                <a:spcPts val="0"/>
              </a:spcBef>
              <a:spcAft>
                <a:spcPts val="0"/>
              </a:spcAft>
              <a:buClr>
                <a:schemeClr val="lt1"/>
              </a:buClr>
              <a:buSzPts val="1600"/>
              <a:buChar char="●"/>
              <a:defRPr sz="1600">
                <a:solidFill>
                  <a:schemeClr val="lt1"/>
                </a:solidFill>
              </a:defRPr>
            </a:lvl7pPr>
            <a:lvl8pPr marL="3657600" lvl="7" indent="-330200" rtl="0">
              <a:spcBef>
                <a:spcPts val="0"/>
              </a:spcBef>
              <a:spcAft>
                <a:spcPts val="0"/>
              </a:spcAft>
              <a:buClr>
                <a:schemeClr val="lt1"/>
              </a:buClr>
              <a:buSzPts val="1600"/>
              <a:buChar char="○"/>
              <a:defRPr sz="1600">
                <a:solidFill>
                  <a:schemeClr val="lt1"/>
                </a:solidFill>
              </a:defRPr>
            </a:lvl8pPr>
            <a:lvl9pPr marL="4114800" lvl="8" indent="-330200" rtl="0">
              <a:spcBef>
                <a:spcPts val="0"/>
              </a:spcBef>
              <a:spcAft>
                <a:spcPts val="0"/>
              </a:spcAft>
              <a:buClr>
                <a:schemeClr val="lt1"/>
              </a:buClr>
              <a:buSzPts val="1600"/>
              <a:buChar char="■"/>
              <a:defRPr sz="1600">
                <a:solidFill>
                  <a:schemeClr val="lt1"/>
                </a:solidFill>
              </a:defRPr>
            </a:lvl9pPr>
          </a:lstStyle>
          <a:p>
            <a:endParaRPr/>
          </a:p>
        </p:txBody>
      </p:sp>
      <p:sp>
        <p:nvSpPr>
          <p:cNvPr id="455" name="Google Shape;455;p58"/>
          <p:cNvSpPr txBox="1">
            <a:spLocks noGrp="1"/>
          </p:cNvSpPr>
          <p:nvPr>
            <p:ph type="sldNum" idx="12"/>
          </p:nvPr>
        </p:nvSpPr>
        <p:spPr>
          <a:xfrm>
            <a:off x="11628582" y="6390450"/>
            <a:ext cx="399704" cy="524700"/>
          </a:xfrm>
          <a:prstGeom prst="rect">
            <a:avLst/>
          </a:prstGeom>
          <a:noFill/>
          <a:ln>
            <a:noFill/>
          </a:ln>
        </p:spPr>
        <p:txBody>
          <a:bodyPr spcFirstLastPara="1" wrap="square" lIns="0" tIns="0" rIns="0" bIns="0" anchor="ctr" anchorCtr="0">
            <a:noAutofit/>
          </a:bodyPr>
          <a:lstStyle>
            <a:lvl1pPr lvl="0" algn="l" rtl="0">
              <a:buNone/>
              <a:defRPr sz="1000">
                <a:solidFill>
                  <a:schemeClr val="lt1"/>
                </a:solidFill>
                <a:latin typeface="Inter"/>
                <a:ea typeface="Inter"/>
                <a:cs typeface="Inter"/>
                <a:sym typeface="Inter"/>
              </a:defRPr>
            </a:lvl1pPr>
            <a:lvl2pPr lvl="1" algn="l" rtl="0">
              <a:buNone/>
              <a:defRPr sz="1000">
                <a:solidFill>
                  <a:schemeClr val="lt1"/>
                </a:solidFill>
                <a:latin typeface="Inter"/>
                <a:ea typeface="Inter"/>
                <a:cs typeface="Inter"/>
                <a:sym typeface="Inter"/>
              </a:defRPr>
            </a:lvl2pPr>
            <a:lvl3pPr lvl="2" algn="l" rtl="0">
              <a:buNone/>
              <a:defRPr sz="1000">
                <a:solidFill>
                  <a:schemeClr val="lt1"/>
                </a:solidFill>
                <a:latin typeface="Inter"/>
                <a:ea typeface="Inter"/>
                <a:cs typeface="Inter"/>
                <a:sym typeface="Inter"/>
              </a:defRPr>
            </a:lvl3pPr>
            <a:lvl4pPr lvl="3" algn="l" rtl="0">
              <a:buNone/>
              <a:defRPr sz="1000">
                <a:solidFill>
                  <a:schemeClr val="lt1"/>
                </a:solidFill>
                <a:latin typeface="Inter"/>
                <a:ea typeface="Inter"/>
                <a:cs typeface="Inter"/>
                <a:sym typeface="Inter"/>
              </a:defRPr>
            </a:lvl4pPr>
            <a:lvl5pPr lvl="4" algn="l" rtl="0">
              <a:buNone/>
              <a:defRPr sz="1000">
                <a:solidFill>
                  <a:schemeClr val="lt1"/>
                </a:solidFill>
                <a:latin typeface="Inter"/>
                <a:ea typeface="Inter"/>
                <a:cs typeface="Inter"/>
                <a:sym typeface="Inter"/>
              </a:defRPr>
            </a:lvl5pPr>
            <a:lvl6pPr lvl="5" algn="l" rtl="0">
              <a:buNone/>
              <a:defRPr sz="1000">
                <a:solidFill>
                  <a:schemeClr val="lt1"/>
                </a:solidFill>
                <a:latin typeface="Inter"/>
                <a:ea typeface="Inter"/>
                <a:cs typeface="Inter"/>
                <a:sym typeface="Inter"/>
              </a:defRPr>
            </a:lvl6pPr>
            <a:lvl7pPr lvl="6" algn="l" rtl="0">
              <a:buNone/>
              <a:defRPr sz="1000">
                <a:solidFill>
                  <a:schemeClr val="lt1"/>
                </a:solidFill>
                <a:latin typeface="Inter"/>
                <a:ea typeface="Inter"/>
                <a:cs typeface="Inter"/>
                <a:sym typeface="Inter"/>
              </a:defRPr>
            </a:lvl7pPr>
            <a:lvl8pPr lvl="7" algn="l" rtl="0">
              <a:buNone/>
              <a:defRPr sz="1000">
                <a:solidFill>
                  <a:schemeClr val="lt1"/>
                </a:solidFill>
                <a:latin typeface="Inter"/>
                <a:ea typeface="Inter"/>
                <a:cs typeface="Inter"/>
                <a:sym typeface="Inter"/>
              </a:defRPr>
            </a:lvl8pPr>
            <a:lvl9pPr lvl="8" algn="l" rtl="0">
              <a:buNone/>
              <a:defRPr sz="1000">
                <a:solidFill>
                  <a:schemeClr val="lt1"/>
                </a:solidFill>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456" name="Google Shape;456;p58"/>
          <p:cNvSpPr txBox="1">
            <a:spLocks noGrp="1"/>
          </p:cNvSpPr>
          <p:nvPr>
            <p:ph type="subTitle" idx="2"/>
          </p:nvPr>
        </p:nvSpPr>
        <p:spPr>
          <a:xfrm>
            <a:off x="6093112" y="639045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Clr>
                <a:schemeClr val="lt1"/>
              </a:buClr>
              <a:buSzPts val="1000"/>
              <a:buNone/>
              <a:defRPr sz="1000">
                <a:solidFill>
                  <a:schemeClr val="lt1"/>
                </a:solidFill>
              </a:defRPr>
            </a:lvl1pPr>
            <a:lvl2pPr lvl="1" algn="r" rtl="0">
              <a:spcBef>
                <a:spcPts val="0"/>
              </a:spcBef>
              <a:spcAft>
                <a:spcPts val="0"/>
              </a:spcAft>
              <a:buClr>
                <a:schemeClr val="lt1"/>
              </a:buClr>
              <a:buSzPts val="1600"/>
              <a:buNone/>
              <a:defRPr>
                <a:solidFill>
                  <a:schemeClr val="lt1"/>
                </a:solidFill>
              </a:defRPr>
            </a:lvl2pPr>
            <a:lvl3pPr lvl="2" algn="r" rtl="0">
              <a:spcBef>
                <a:spcPts val="0"/>
              </a:spcBef>
              <a:spcAft>
                <a:spcPts val="0"/>
              </a:spcAft>
              <a:buClr>
                <a:schemeClr val="lt1"/>
              </a:buClr>
              <a:buSzPts val="1600"/>
              <a:buNone/>
              <a:defRPr>
                <a:solidFill>
                  <a:schemeClr val="lt1"/>
                </a:solidFill>
              </a:defRPr>
            </a:lvl3pPr>
            <a:lvl4pPr lvl="3" algn="r" rtl="0">
              <a:spcBef>
                <a:spcPts val="0"/>
              </a:spcBef>
              <a:spcAft>
                <a:spcPts val="0"/>
              </a:spcAft>
              <a:buClr>
                <a:schemeClr val="lt1"/>
              </a:buClr>
              <a:buSzPts val="1600"/>
              <a:buNone/>
              <a:defRPr>
                <a:solidFill>
                  <a:schemeClr val="lt1"/>
                </a:solidFill>
              </a:defRPr>
            </a:lvl4pPr>
            <a:lvl5pPr lvl="4" algn="r" rtl="0">
              <a:spcBef>
                <a:spcPts val="0"/>
              </a:spcBef>
              <a:spcAft>
                <a:spcPts val="0"/>
              </a:spcAft>
              <a:buClr>
                <a:schemeClr val="lt1"/>
              </a:buClr>
              <a:buSzPts val="1600"/>
              <a:buNone/>
              <a:defRPr>
                <a:solidFill>
                  <a:schemeClr val="lt1"/>
                </a:solidFill>
              </a:defRPr>
            </a:lvl5pPr>
            <a:lvl6pPr lvl="5" algn="r" rtl="0">
              <a:spcBef>
                <a:spcPts val="0"/>
              </a:spcBef>
              <a:spcAft>
                <a:spcPts val="0"/>
              </a:spcAft>
              <a:buClr>
                <a:schemeClr val="lt1"/>
              </a:buClr>
              <a:buSzPts val="1600"/>
              <a:buNone/>
              <a:defRPr>
                <a:solidFill>
                  <a:schemeClr val="lt1"/>
                </a:solidFill>
              </a:defRPr>
            </a:lvl6pPr>
            <a:lvl7pPr lvl="6" algn="r" rtl="0">
              <a:spcBef>
                <a:spcPts val="0"/>
              </a:spcBef>
              <a:spcAft>
                <a:spcPts val="0"/>
              </a:spcAft>
              <a:buClr>
                <a:schemeClr val="lt1"/>
              </a:buClr>
              <a:buSzPts val="1600"/>
              <a:buNone/>
              <a:defRPr>
                <a:solidFill>
                  <a:schemeClr val="lt1"/>
                </a:solidFill>
              </a:defRPr>
            </a:lvl7pPr>
            <a:lvl8pPr lvl="7" algn="r" rtl="0">
              <a:spcBef>
                <a:spcPts val="0"/>
              </a:spcBef>
              <a:spcAft>
                <a:spcPts val="0"/>
              </a:spcAft>
              <a:buClr>
                <a:schemeClr val="lt1"/>
              </a:buClr>
              <a:buSzPts val="1600"/>
              <a:buNone/>
              <a:defRPr>
                <a:solidFill>
                  <a:schemeClr val="lt1"/>
                </a:solidFill>
              </a:defRPr>
            </a:lvl8pPr>
            <a:lvl9pPr lvl="8" algn="r" rtl="0">
              <a:spcBef>
                <a:spcPts val="0"/>
              </a:spcBef>
              <a:spcAft>
                <a:spcPts val="0"/>
              </a:spcAft>
              <a:buClr>
                <a:schemeClr val="lt1"/>
              </a:buClr>
              <a:buSzPts val="1600"/>
              <a:buNone/>
              <a:defRPr>
                <a:solidFill>
                  <a:schemeClr val="lt1"/>
                </a:solidFill>
              </a:defRPr>
            </a:lvl9pPr>
          </a:lstStyle>
          <a:p>
            <a:endParaRPr/>
          </a:p>
        </p:txBody>
      </p:sp>
      <p:sp>
        <p:nvSpPr>
          <p:cNvPr id="457" name="Google Shape;457;p58"/>
          <p:cNvSpPr txBox="1">
            <a:spLocks noGrp="1"/>
          </p:cNvSpPr>
          <p:nvPr>
            <p:ph type="subTitle" idx="3"/>
          </p:nvPr>
        </p:nvSpPr>
        <p:spPr>
          <a:xfrm>
            <a:off x="649393" y="1498800"/>
            <a:ext cx="5144840" cy="373500"/>
          </a:xfrm>
          <a:prstGeom prst="rect">
            <a:avLst/>
          </a:prstGeom>
        </p:spPr>
        <p:txBody>
          <a:bodyPr spcFirstLastPara="1" wrap="square" lIns="0" tIns="0" rIns="0" bIns="0" anchor="t" anchorCtr="0">
            <a:normAutofit/>
          </a:bodyPr>
          <a:lstStyle>
            <a:lvl1pPr lvl="0" rtl="0">
              <a:spcBef>
                <a:spcPts val="0"/>
              </a:spcBef>
              <a:spcAft>
                <a:spcPts val="0"/>
              </a:spcAft>
              <a:buClr>
                <a:schemeClr val="lt1"/>
              </a:buClr>
              <a:buSzPts val="2000"/>
              <a:buNone/>
              <a:defRPr sz="2000" b="1">
                <a:solidFill>
                  <a:schemeClr val="lt1"/>
                </a:solidFill>
              </a:defRPr>
            </a:lvl1pPr>
            <a:lvl2pPr lvl="1" algn="ctr" rtl="0">
              <a:spcBef>
                <a:spcPts val="0"/>
              </a:spcBef>
              <a:spcAft>
                <a:spcPts val="0"/>
              </a:spcAft>
              <a:buClr>
                <a:schemeClr val="lt1"/>
              </a:buClr>
              <a:buSzPts val="1600"/>
              <a:buNone/>
              <a:defRPr>
                <a:solidFill>
                  <a:schemeClr val="lt1"/>
                </a:solidFill>
              </a:defRPr>
            </a:lvl2pPr>
            <a:lvl3pPr lvl="2" algn="ctr" rtl="0">
              <a:spcBef>
                <a:spcPts val="0"/>
              </a:spcBef>
              <a:spcAft>
                <a:spcPts val="0"/>
              </a:spcAft>
              <a:buClr>
                <a:schemeClr val="lt1"/>
              </a:buClr>
              <a:buSzPts val="1600"/>
              <a:buNone/>
              <a:defRPr>
                <a:solidFill>
                  <a:schemeClr val="lt1"/>
                </a:solidFill>
              </a:defRPr>
            </a:lvl3pPr>
            <a:lvl4pPr lvl="3" algn="ctr" rtl="0">
              <a:spcBef>
                <a:spcPts val="0"/>
              </a:spcBef>
              <a:spcAft>
                <a:spcPts val="0"/>
              </a:spcAft>
              <a:buClr>
                <a:schemeClr val="lt1"/>
              </a:buClr>
              <a:buSzPts val="1600"/>
              <a:buNone/>
              <a:defRPr>
                <a:solidFill>
                  <a:schemeClr val="lt1"/>
                </a:solidFill>
              </a:defRPr>
            </a:lvl4pPr>
            <a:lvl5pPr lvl="4" algn="ctr" rtl="0">
              <a:spcBef>
                <a:spcPts val="0"/>
              </a:spcBef>
              <a:spcAft>
                <a:spcPts val="0"/>
              </a:spcAft>
              <a:buClr>
                <a:schemeClr val="lt1"/>
              </a:buClr>
              <a:buSzPts val="1600"/>
              <a:buNone/>
              <a:defRPr>
                <a:solidFill>
                  <a:schemeClr val="lt1"/>
                </a:solidFill>
              </a:defRPr>
            </a:lvl5pPr>
            <a:lvl6pPr lvl="5" algn="ctr" rtl="0">
              <a:spcBef>
                <a:spcPts val="0"/>
              </a:spcBef>
              <a:spcAft>
                <a:spcPts val="0"/>
              </a:spcAft>
              <a:buClr>
                <a:schemeClr val="lt1"/>
              </a:buClr>
              <a:buSzPts val="1600"/>
              <a:buNone/>
              <a:defRPr>
                <a:solidFill>
                  <a:schemeClr val="lt1"/>
                </a:solidFill>
              </a:defRPr>
            </a:lvl6pPr>
            <a:lvl7pPr lvl="6" algn="ctr" rtl="0">
              <a:spcBef>
                <a:spcPts val="0"/>
              </a:spcBef>
              <a:spcAft>
                <a:spcPts val="0"/>
              </a:spcAft>
              <a:buClr>
                <a:schemeClr val="lt1"/>
              </a:buClr>
              <a:buSzPts val="1600"/>
              <a:buNone/>
              <a:defRPr>
                <a:solidFill>
                  <a:schemeClr val="lt1"/>
                </a:solidFill>
              </a:defRPr>
            </a:lvl7pPr>
            <a:lvl8pPr lvl="7" algn="ctr" rtl="0">
              <a:spcBef>
                <a:spcPts val="0"/>
              </a:spcBef>
              <a:spcAft>
                <a:spcPts val="0"/>
              </a:spcAft>
              <a:buClr>
                <a:schemeClr val="lt1"/>
              </a:buClr>
              <a:buSzPts val="1600"/>
              <a:buNone/>
              <a:defRPr>
                <a:solidFill>
                  <a:schemeClr val="lt1"/>
                </a:solidFill>
              </a:defRPr>
            </a:lvl8pPr>
            <a:lvl9pPr lvl="8" algn="ctr" rtl="0">
              <a:spcBef>
                <a:spcPts val="0"/>
              </a:spcBef>
              <a:spcAft>
                <a:spcPts val="0"/>
              </a:spcAft>
              <a:buClr>
                <a:schemeClr val="lt1"/>
              </a:buClr>
              <a:buSzPts val="1600"/>
              <a:buNone/>
              <a:defRPr>
                <a:solidFill>
                  <a:schemeClr val="lt1"/>
                </a:solidFill>
              </a:defRPr>
            </a:lvl9pPr>
          </a:lstStyle>
          <a:p>
            <a:endParaRPr/>
          </a:p>
        </p:txBody>
      </p:sp>
      <p:sp>
        <p:nvSpPr>
          <p:cNvPr id="458" name="Google Shape;458;p58"/>
          <p:cNvSpPr txBox="1">
            <a:spLocks noGrp="1"/>
          </p:cNvSpPr>
          <p:nvPr>
            <p:ph type="subTitle" idx="4"/>
          </p:nvPr>
        </p:nvSpPr>
        <p:spPr>
          <a:xfrm>
            <a:off x="-25" y="397800"/>
            <a:ext cx="12192175" cy="88200"/>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
        <p:nvSpPr>
          <p:cNvPr id="459" name="Google Shape;459;p58"/>
          <p:cNvSpPr txBox="1">
            <a:spLocks noGrp="1"/>
          </p:cNvSpPr>
          <p:nvPr>
            <p:ph type="subTitle" idx="5"/>
          </p:nvPr>
        </p:nvSpPr>
        <p:spPr>
          <a:xfrm rot="5400000">
            <a:off x="11340998" y="6650548"/>
            <a:ext cx="150000" cy="19805"/>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Tree>
    <p:extLst>
      <p:ext uri="{BB962C8B-B14F-4D97-AF65-F5344CB8AC3E}">
        <p14:creationId xmlns:p14="http://schemas.microsoft.com/office/powerpoint/2010/main" val="36792442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4 Right Images - Left Text - Dark">
  <p:cSld name="4 Right Images - Left Text - Dark">
    <p:bg>
      <p:bgPr>
        <a:solidFill>
          <a:schemeClr val="dk1"/>
        </a:solidFill>
        <a:effectLst/>
      </p:bgPr>
    </p:bg>
    <p:spTree>
      <p:nvGrpSpPr>
        <p:cNvPr id="1" name="Shape 460"/>
        <p:cNvGrpSpPr/>
        <p:nvPr/>
      </p:nvGrpSpPr>
      <p:grpSpPr>
        <a:xfrm>
          <a:off x="0" y="0"/>
          <a:ext cx="0" cy="0"/>
          <a:chOff x="0" y="0"/>
          <a:chExt cx="0" cy="0"/>
        </a:xfrm>
      </p:grpSpPr>
      <p:pic>
        <p:nvPicPr>
          <p:cNvPr id="461" name="Google Shape;461;p59"/>
          <p:cNvPicPr preferRelativeResize="0"/>
          <p:nvPr/>
        </p:nvPicPr>
        <p:blipFill rotWithShape="1">
          <a:blip r:embed="rId2">
            <a:alphaModFix/>
          </a:blip>
          <a:srcRect l="25021" r="25016" b="-20"/>
          <a:stretch/>
        </p:blipFill>
        <p:spPr>
          <a:xfrm>
            <a:off x="6130071" y="0"/>
            <a:ext cx="3044345" cy="3429000"/>
          </a:xfrm>
          <a:prstGeom prst="rect">
            <a:avLst/>
          </a:prstGeom>
          <a:noFill/>
          <a:ln>
            <a:noFill/>
          </a:ln>
        </p:spPr>
      </p:pic>
      <p:pic>
        <p:nvPicPr>
          <p:cNvPr id="462" name="Google Shape;462;p59"/>
          <p:cNvPicPr preferRelativeResize="0"/>
          <p:nvPr/>
        </p:nvPicPr>
        <p:blipFill rotWithShape="1">
          <a:blip r:embed="rId2">
            <a:alphaModFix/>
          </a:blip>
          <a:srcRect l="25021" r="25016" b="-20"/>
          <a:stretch/>
        </p:blipFill>
        <p:spPr>
          <a:xfrm>
            <a:off x="9174414" y="0"/>
            <a:ext cx="3044345" cy="3429000"/>
          </a:xfrm>
          <a:prstGeom prst="rect">
            <a:avLst/>
          </a:prstGeom>
          <a:noFill/>
          <a:ln>
            <a:noFill/>
          </a:ln>
        </p:spPr>
      </p:pic>
      <p:pic>
        <p:nvPicPr>
          <p:cNvPr id="463" name="Google Shape;463;p59"/>
          <p:cNvPicPr preferRelativeResize="0"/>
          <p:nvPr/>
        </p:nvPicPr>
        <p:blipFill rotWithShape="1">
          <a:blip r:embed="rId2">
            <a:alphaModFix/>
          </a:blip>
          <a:srcRect l="25021" r="25016" b="-20"/>
          <a:stretch/>
        </p:blipFill>
        <p:spPr>
          <a:xfrm>
            <a:off x="6130071" y="3429000"/>
            <a:ext cx="3044345" cy="3429000"/>
          </a:xfrm>
          <a:prstGeom prst="rect">
            <a:avLst/>
          </a:prstGeom>
          <a:noFill/>
          <a:ln>
            <a:noFill/>
          </a:ln>
        </p:spPr>
      </p:pic>
      <p:pic>
        <p:nvPicPr>
          <p:cNvPr id="464" name="Google Shape;464;p59"/>
          <p:cNvPicPr preferRelativeResize="0"/>
          <p:nvPr/>
        </p:nvPicPr>
        <p:blipFill rotWithShape="1">
          <a:blip r:embed="rId2">
            <a:alphaModFix/>
          </a:blip>
          <a:srcRect l="25021" r="25016" b="-20"/>
          <a:stretch/>
        </p:blipFill>
        <p:spPr>
          <a:xfrm>
            <a:off x="9174414" y="3429000"/>
            <a:ext cx="3044345" cy="3429000"/>
          </a:xfrm>
          <a:prstGeom prst="rect">
            <a:avLst/>
          </a:prstGeom>
          <a:noFill/>
          <a:ln>
            <a:noFill/>
          </a:ln>
        </p:spPr>
      </p:pic>
      <p:sp>
        <p:nvSpPr>
          <p:cNvPr id="465" name="Google Shape;465;p59"/>
          <p:cNvSpPr txBox="1">
            <a:spLocks noGrp="1"/>
          </p:cNvSpPr>
          <p:nvPr>
            <p:ph type="title"/>
          </p:nvPr>
        </p:nvSpPr>
        <p:spPr>
          <a:xfrm>
            <a:off x="497682" y="740800"/>
            <a:ext cx="5144840" cy="1007700"/>
          </a:xfrm>
          <a:prstGeom prst="rect">
            <a:avLst/>
          </a:prstGeom>
        </p:spPr>
        <p:txBody>
          <a:bodyPr spcFirstLastPara="1" wrap="square" lIns="0" tIns="0" rIns="0" bIns="0" anchor="b" anchorCtr="0">
            <a:norm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200"/>
              <a:buNone/>
              <a:defRPr sz="3200">
                <a:solidFill>
                  <a:schemeClr val="lt1"/>
                </a:solidFill>
              </a:defRPr>
            </a:lvl2pPr>
            <a:lvl3pPr lvl="2" rtl="0">
              <a:spcBef>
                <a:spcPts val="0"/>
              </a:spcBef>
              <a:spcAft>
                <a:spcPts val="0"/>
              </a:spcAft>
              <a:buClr>
                <a:schemeClr val="lt1"/>
              </a:buClr>
              <a:buSzPts val="3200"/>
              <a:buNone/>
              <a:defRPr sz="3200">
                <a:solidFill>
                  <a:schemeClr val="lt1"/>
                </a:solidFill>
              </a:defRPr>
            </a:lvl3pPr>
            <a:lvl4pPr lvl="3" rtl="0">
              <a:spcBef>
                <a:spcPts val="0"/>
              </a:spcBef>
              <a:spcAft>
                <a:spcPts val="0"/>
              </a:spcAft>
              <a:buClr>
                <a:schemeClr val="lt1"/>
              </a:buClr>
              <a:buSzPts val="3200"/>
              <a:buNone/>
              <a:defRPr sz="3200">
                <a:solidFill>
                  <a:schemeClr val="lt1"/>
                </a:solidFill>
              </a:defRPr>
            </a:lvl4pPr>
            <a:lvl5pPr lvl="4" rtl="0">
              <a:spcBef>
                <a:spcPts val="0"/>
              </a:spcBef>
              <a:spcAft>
                <a:spcPts val="0"/>
              </a:spcAft>
              <a:buClr>
                <a:schemeClr val="lt1"/>
              </a:buClr>
              <a:buSzPts val="3200"/>
              <a:buNone/>
              <a:defRPr sz="3200">
                <a:solidFill>
                  <a:schemeClr val="lt1"/>
                </a:solidFill>
              </a:defRPr>
            </a:lvl5pPr>
            <a:lvl6pPr lvl="5" rtl="0">
              <a:spcBef>
                <a:spcPts val="0"/>
              </a:spcBef>
              <a:spcAft>
                <a:spcPts val="0"/>
              </a:spcAft>
              <a:buClr>
                <a:schemeClr val="lt1"/>
              </a:buClr>
              <a:buSzPts val="3200"/>
              <a:buNone/>
              <a:defRPr sz="3200">
                <a:solidFill>
                  <a:schemeClr val="lt1"/>
                </a:solidFill>
              </a:defRPr>
            </a:lvl6pPr>
            <a:lvl7pPr lvl="6" rtl="0">
              <a:spcBef>
                <a:spcPts val="0"/>
              </a:spcBef>
              <a:spcAft>
                <a:spcPts val="0"/>
              </a:spcAft>
              <a:buClr>
                <a:schemeClr val="lt1"/>
              </a:buClr>
              <a:buSzPts val="3200"/>
              <a:buNone/>
              <a:defRPr sz="3200">
                <a:solidFill>
                  <a:schemeClr val="lt1"/>
                </a:solidFill>
              </a:defRPr>
            </a:lvl7pPr>
            <a:lvl8pPr lvl="7" rtl="0">
              <a:spcBef>
                <a:spcPts val="0"/>
              </a:spcBef>
              <a:spcAft>
                <a:spcPts val="0"/>
              </a:spcAft>
              <a:buClr>
                <a:schemeClr val="lt1"/>
              </a:buClr>
              <a:buSzPts val="3200"/>
              <a:buNone/>
              <a:defRPr sz="3200">
                <a:solidFill>
                  <a:schemeClr val="lt1"/>
                </a:solidFill>
              </a:defRPr>
            </a:lvl8pPr>
            <a:lvl9pPr lvl="8" rtl="0">
              <a:spcBef>
                <a:spcPts val="0"/>
              </a:spcBef>
              <a:spcAft>
                <a:spcPts val="0"/>
              </a:spcAft>
              <a:buClr>
                <a:schemeClr val="lt1"/>
              </a:buClr>
              <a:buSzPts val="3200"/>
              <a:buNone/>
              <a:defRPr sz="3200">
                <a:solidFill>
                  <a:schemeClr val="lt1"/>
                </a:solidFill>
              </a:defRPr>
            </a:lvl9pPr>
          </a:lstStyle>
          <a:p>
            <a:endParaRPr/>
          </a:p>
        </p:txBody>
      </p:sp>
      <p:sp>
        <p:nvSpPr>
          <p:cNvPr id="466" name="Google Shape;466;p59"/>
          <p:cNvSpPr txBox="1">
            <a:spLocks noGrp="1"/>
          </p:cNvSpPr>
          <p:nvPr>
            <p:ph type="body" idx="1"/>
          </p:nvPr>
        </p:nvSpPr>
        <p:spPr>
          <a:xfrm>
            <a:off x="497680" y="2405750"/>
            <a:ext cx="5144840" cy="3686400"/>
          </a:xfrm>
          <a:prstGeom prst="rect">
            <a:avLst/>
          </a:prstGeom>
        </p:spPr>
        <p:txBody>
          <a:bodyPr spcFirstLastPara="1" wrap="square" lIns="0" tIns="0" rIns="0" bIns="0" anchor="t" anchorCtr="0">
            <a:normAutofit/>
          </a:bodyPr>
          <a:lstStyle>
            <a:lvl1pPr marL="457200" lvl="0" indent="-330200" rtl="0">
              <a:spcBef>
                <a:spcPts val="0"/>
              </a:spcBef>
              <a:spcAft>
                <a:spcPts val="0"/>
              </a:spcAft>
              <a:buClr>
                <a:schemeClr val="lt1"/>
              </a:buClr>
              <a:buSzPts val="1600"/>
              <a:buChar char="●"/>
              <a:defRPr sz="1600">
                <a:solidFill>
                  <a:schemeClr val="lt1"/>
                </a:solidFill>
              </a:defRPr>
            </a:lvl1pPr>
            <a:lvl2pPr marL="914400" lvl="1" indent="-330200" rtl="0">
              <a:spcBef>
                <a:spcPts val="0"/>
              </a:spcBef>
              <a:spcAft>
                <a:spcPts val="0"/>
              </a:spcAft>
              <a:buClr>
                <a:schemeClr val="lt1"/>
              </a:buClr>
              <a:buSzPts val="1600"/>
              <a:buChar char="○"/>
              <a:defRPr sz="1600">
                <a:solidFill>
                  <a:schemeClr val="lt1"/>
                </a:solidFill>
              </a:defRPr>
            </a:lvl2pPr>
            <a:lvl3pPr marL="1371600" lvl="2" indent="-330200" rtl="0">
              <a:spcBef>
                <a:spcPts val="0"/>
              </a:spcBef>
              <a:spcAft>
                <a:spcPts val="0"/>
              </a:spcAft>
              <a:buClr>
                <a:schemeClr val="lt1"/>
              </a:buClr>
              <a:buSzPts val="1600"/>
              <a:buChar char="■"/>
              <a:defRPr sz="1600">
                <a:solidFill>
                  <a:schemeClr val="lt1"/>
                </a:solidFill>
              </a:defRPr>
            </a:lvl3pPr>
            <a:lvl4pPr marL="1828800" lvl="3" indent="-330200" rtl="0">
              <a:spcBef>
                <a:spcPts val="0"/>
              </a:spcBef>
              <a:spcAft>
                <a:spcPts val="0"/>
              </a:spcAft>
              <a:buClr>
                <a:schemeClr val="lt1"/>
              </a:buClr>
              <a:buSzPts val="1600"/>
              <a:buChar char="●"/>
              <a:defRPr sz="1600">
                <a:solidFill>
                  <a:schemeClr val="lt1"/>
                </a:solidFill>
              </a:defRPr>
            </a:lvl4pPr>
            <a:lvl5pPr marL="2286000" lvl="4" indent="-330200" rtl="0">
              <a:spcBef>
                <a:spcPts val="0"/>
              </a:spcBef>
              <a:spcAft>
                <a:spcPts val="0"/>
              </a:spcAft>
              <a:buClr>
                <a:schemeClr val="lt1"/>
              </a:buClr>
              <a:buSzPts val="1600"/>
              <a:buChar char="○"/>
              <a:defRPr sz="1600">
                <a:solidFill>
                  <a:schemeClr val="lt1"/>
                </a:solidFill>
              </a:defRPr>
            </a:lvl5pPr>
            <a:lvl6pPr marL="2743200" lvl="5" indent="-330200" rtl="0">
              <a:spcBef>
                <a:spcPts val="0"/>
              </a:spcBef>
              <a:spcAft>
                <a:spcPts val="0"/>
              </a:spcAft>
              <a:buClr>
                <a:schemeClr val="lt1"/>
              </a:buClr>
              <a:buSzPts val="1600"/>
              <a:buChar char="■"/>
              <a:defRPr sz="1600">
                <a:solidFill>
                  <a:schemeClr val="lt1"/>
                </a:solidFill>
              </a:defRPr>
            </a:lvl6pPr>
            <a:lvl7pPr marL="3200400" lvl="6" indent="-330200" rtl="0">
              <a:spcBef>
                <a:spcPts val="0"/>
              </a:spcBef>
              <a:spcAft>
                <a:spcPts val="0"/>
              </a:spcAft>
              <a:buClr>
                <a:schemeClr val="lt1"/>
              </a:buClr>
              <a:buSzPts val="1600"/>
              <a:buChar char="●"/>
              <a:defRPr sz="1600">
                <a:solidFill>
                  <a:schemeClr val="lt1"/>
                </a:solidFill>
              </a:defRPr>
            </a:lvl7pPr>
            <a:lvl8pPr marL="3657600" lvl="7" indent="-330200" rtl="0">
              <a:spcBef>
                <a:spcPts val="0"/>
              </a:spcBef>
              <a:spcAft>
                <a:spcPts val="0"/>
              </a:spcAft>
              <a:buClr>
                <a:schemeClr val="lt1"/>
              </a:buClr>
              <a:buSzPts val="1600"/>
              <a:buChar char="○"/>
              <a:defRPr sz="1600">
                <a:solidFill>
                  <a:schemeClr val="lt1"/>
                </a:solidFill>
              </a:defRPr>
            </a:lvl8pPr>
            <a:lvl9pPr marL="4114800" lvl="8" indent="-330200" rtl="0">
              <a:spcBef>
                <a:spcPts val="0"/>
              </a:spcBef>
              <a:spcAft>
                <a:spcPts val="0"/>
              </a:spcAft>
              <a:buClr>
                <a:schemeClr val="lt1"/>
              </a:buClr>
              <a:buSzPts val="1600"/>
              <a:buChar char="■"/>
              <a:defRPr sz="1600">
                <a:solidFill>
                  <a:schemeClr val="lt1"/>
                </a:solidFill>
              </a:defRPr>
            </a:lvl9pPr>
          </a:lstStyle>
          <a:p>
            <a:endParaRPr/>
          </a:p>
        </p:txBody>
      </p:sp>
      <p:sp>
        <p:nvSpPr>
          <p:cNvPr id="467" name="Google Shape;467;p59"/>
          <p:cNvSpPr txBox="1">
            <a:spLocks noGrp="1"/>
          </p:cNvSpPr>
          <p:nvPr>
            <p:ph type="sldNum" idx="12"/>
          </p:nvPr>
        </p:nvSpPr>
        <p:spPr>
          <a:xfrm>
            <a:off x="5693412" y="6390450"/>
            <a:ext cx="399704" cy="524700"/>
          </a:xfrm>
          <a:prstGeom prst="rect">
            <a:avLst/>
          </a:prstGeom>
          <a:noFill/>
          <a:ln>
            <a:noFill/>
          </a:ln>
        </p:spPr>
        <p:txBody>
          <a:bodyPr spcFirstLastPara="1" wrap="square" lIns="0" tIns="0" rIns="0" bIns="0" anchor="ctr" anchorCtr="0">
            <a:noAutofit/>
          </a:bodyPr>
          <a:lstStyle>
            <a:lvl1pPr lvl="0" algn="l" rtl="0">
              <a:buNone/>
              <a:defRPr sz="1000">
                <a:solidFill>
                  <a:schemeClr val="lt1"/>
                </a:solidFill>
                <a:latin typeface="Inter"/>
                <a:ea typeface="Inter"/>
                <a:cs typeface="Inter"/>
                <a:sym typeface="Inter"/>
              </a:defRPr>
            </a:lvl1pPr>
            <a:lvl2pPr lvl="1" algn="l" rtl="0">
              <a:buNone/>
              <a:defRPr sz="1000">
                <a:solidFill>
                  <a:schemeClr val="lt1"/>
                </a:solidFill>
                <a:latin typeface="Inter"/>
                <a:ea typeface="Inter"/>
                <a:cs typeface="Inter"/>
                <a:sym typeface="Inter"/>
              </a:defRPr>
            </a:lvl2pPr>
            <a:lvl3pPr lvl="2" algn="l" rtl="0">
              <a:buNone/>
              <a:defRPr sz="1000">
                <a:solidFill>
                  <a:schemeClr val="lt1"/>
                </a:solidFill>
                <a:latin typeface="Inter"/>
                <a:ea typeface="Inter"/>
                <a:cs typeface="Inter"/>
                <a:sym typeface="Inter"/>
              </a:defRPr>
            </a:lvl3pPr>
            <a:lvl4pPr lvl="3" algn="l" rtl="0">
              <a:buNone/>
              <a:defRPr sz="1000">
                <a:solidFill>
                  <a:schemeClr val="lt1"/>
                </a:solidFill>
                <a:latin typeface="Inter"/>
                <a:ea typeface="Inter"/>
                <a:cs typeface="Inter"/>
                <a:sym typeface="Inter"/>
              </a:defRPr>
            </a:lvl4pPr>
            <a:lvl5pPr lvl="4" algn="l" rtl="0">
              <a:buNone/>
              <a:defRPr sz="1000">
                <a:solidFill>
                  <a:schemeClr val="lt1"/>
                </a:solidFill>
                <a:latin typeface="Inter"/>
                <a:ea typeface="Inter"/>
                <a:cs typeface="Inter"/>
                <a:sym typeface="Inter"/>
              </a:defRPr>
            </a:lvl5pPr>
            <a:lvl6pPr lvl="5" algn="l" rtl="0">
              <a:buNone/>
              <a:defRPr sz="1000">
                <a:solidFill>
                  <a:schemeClr val="lt1"/>
                </a:solidFill>
                <a:latin typeface="Inter"/>
                <a:ea typeface="Inter"/>
                <a:cs typeface="Inter"/>
                <a:sym typeface="Inter"/>
              </a:defRPr>
            </a:lvl6pPr>
            <a:lvl7pPr lvl="6" algn="l" rtl="0">
              <a:buNone/>
              <a:defRPr sz="1000">
                <a:solidFill>
                  <a:schemeClr val="lt1"/>
                </a:solidFill>
                <a:latin typeface="Inter"/>
                <a:ea typeface="Inter"/>
                <a:cs typeface="Inter"/>
                <a:sym typeface="Inter"/>
              </a:defRPr>
            </a:lvl7pPr>
            <a:lvl8pPr lvl="7" algn="l" rtl="0">
              <a:buNone/>
              <a:defRPr sz="1000">
                <a:solidFill>
                  <a:schemeClr val="lt1"/>
                </a:solidFill>
                <a:latin typeface="Inter"/>
                <a:ea typeface="Inter"/>
                <a:cs typeface="Inter"/>
                <a:sym typeface="Inter"/>
              </a:defRPr>
            </a:lvl8pPr>
            <a:lvl9pPr lvl="8" algn="l" rtl="0">
              <a:buNone/>
              <a:defRPr sz="1000">
                <a:solidFill>
                  <a:schemeClr val="lt1"/>
                </a:solidFill>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468" name="Google Shape;468;p59"/>
          <p:cNvSpPr txBox="1">
            <a:spLocks noGrp="1"/>
          </p:cNvSpPr>
          <p:nvPr>
            <p:ph type="subTitle" idx="2"/>
          </p:nvPr>
        </p:nvSpPr>
        <p:spPr>
          <a:xfrm>
            <a:off x="157941" y="639045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Clr>
                <a:schemeClr val="lt1"/>
              </a:buClr>
              <a:buSzPts val="1000"/>
              <a:buNone/>
              <a:defRPr sz="1000">
                <a:solidFill>
                  <a:schemeClr val="lt1"/>
                </a:solidFill>
              </a:defRPr>
            </a:lvl1pPr>
            <a:lvl2pPr lvl="1" algn="r" rtl="0">
              <a:spcBef>
                <a:spcPts val="0"/>
              </a:spcBef>
              <a:spcAft>
                <a:spcPts val="0"/>
              </a:spcAft>
              <a:buClr>
                <a:schemeClr val="lt1"/>
              </a:buClr>
              <a:buSzPts val="1600"/>
              <a:buNone/>
              <a:defRPr>
                <a:solidFill>
                  <a:schemeClr val="lt1"/>
                </a:solidFill>
              </a:defRPr>
            </a:lvl2pPr>
            <a:lvl3pPr lvl="2" algn="r" rtl="0">
              <a:spcBef>
                <a:spcPts val="0"/>
              </a:spcBef>
              <a:spcAft>
                <a:spcPts val="0"/>
              </a:spcAft>
              <a:buClr>
                <a:schemeClr val="lt1"/>
              </a:buClr>
              <a:buSzPts val="1600"/>
              <a:buNone/>
              <a:defRPr>
                <a:solidFill>
                  <a:schemeClr val="lt1"/>
                </a:solidFill>
              </a:defRPr>
            </a:lvl3pPr>
            <a:lvl4pPr lvl="3" algn="r" rtl="0">
              <a:spcBef>
                <a:spcPts val="0"/>
              </a:spcBef>
              <a:spcAft>
                <a:spcPts val="0"/>
              </a:spcAft>
              <a:buClr>
                <a:schemeClr val="lt1"/>
              </a:buClr>
              <a:buSzPts val="1600"/>
              <a:buNone/>
              <a:defRPr>
                <a:solidFill>
                  <a:schemeClr val="lt1"/>
                </a:solidFill>
              </a:defRPr>
            </a:lvl4pPr>
            <a:lvl5pPr lvl="4" algn="r" rtl="0">
              <a:spcBef>
                <a:spcPts val="0"/>
              </a:spcBef>
              <a:spcAft>
                <a:spcPts val="0"/>
              </a:spcAft>
              <a:buClr>
                <a:schemeClr val="lt1"/>
              </a:buClr>
              <a:buSzPts val="1600"/>
              <a:buNone/>
              <a:defRPr>
                <a:solidFill>
                  <a:schemeClr val="lt1"/>
                </a:solidFill>
              </a:defRPr>
            </a:lvl5pPr>
            <a:lvl6pPr lvl="5" algn="r" rtl="0">
              <a:spcBef>
                <a:spcPts val="0"/>
              </a:spcBef>
              <a:spcAft>
                <a:spcPts val="0"/>
              </a:spcAft>
              <a:buClr>
                <a:schemeClr val="lt1"/>
              </a:buClr>
              <a:buSzPts val="1600"/>
              <a:buNone/>
              <a:defRPr>
                <a:solidFill>
                  <a:schemeClr val="lt1"/>
                </a:solidFill>
              </a:defRPr>
            </a:lvl6pPr>
            <a:lvl7pPr lvl="6" algn="r" rtl="0">
              <a:spcBef>
                <a:spcPts val="0"/>
              </a:spcBef>
              <a:spcAft>
                <a:spcPts val="0"/>
              </a:spcAft>
              <a:buClr>
                <a:schemeClr val="lt1"/>
              </a:buClr>
              <a:buSzPts val="1600"/>
              <a:buNone/>
              <a:defRPr>
                <a:solidFill>
                  <a:schemeClr val="lt1"/>
                </a:solidFill>
              </a:defRPr>
            </a:lvl7pPr>
            <a:lvl8pPr lvl="7" algn="r" rtl="0">
              <a:spcBef>
                <a:spcPts val="0"/>
              </a:spcBef>
              <a:spcAft>
                <a:spcPts val="0"/>
              </a:spcAft>
              <a:buClr>
                <a:schemeClr val="lt1"/>
              </a:buClr>
              <a:buSzPts val="1600"/>
              <a:buNone/>
              <a:defRPr>
                <a:solidFill>
                  <a:schemeClr val="lt1"/>
                </a:solidFill>
              </a:defRPr>
            </a:lvl8pPr>
            <a:lvl9pPr lvl="8" algn="r" rtl="0">
              <a:spcBef>
                <a:spcPts val="0"/>
              </a:spcBef>
              <a:spcAft>
                <a:spcPts val="0"/>
              </a:spcAft>
              <a:buClr>
                <a:schemeClr val="lt1"/>
              </a:buClr>
              <a:buSzPts val="1600"/>
              <a:buNone/>
              <a:defRPr>
                <a:solidFill>
                  <a:schemeClr val="lt1"/>
                </a:solidFill>
              </a:defRPr>
            </a:lvl9pPr>
          </a:lstStyle>
          <a:p>
            <a:endParaRPr/>
          </a:p>
        </p:txBody>
      </p:sp>
      <p:sp>
        <p:nvSpPr>
          <p:cNvPr id="469" name="Google Shape;469;p59"/>
          <p:cNvSpPr txBox="1"/>
          <p:nvPr/>
        </p:nvSpPr>
        <p:spPr>
          <a:xfrm>
            <a:off x="5302781" y="640050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Inter"/>
                <a:ea typeface="Inter"/>
                <a:cs typeface="Inter"/>
                <a:sym typeface="Inter"/>
              </a:rPr>
              <a:t>|</a:t>
            </a:r>
            <a:endParaRPr sz="1000" b="1">
              <a:solidFill>
                <a:schemeClr val="lt1"/>
              </a:solidFill>
              <a:latin typeface="Inter"/>
              <a:ea typeface="Inter"/>
              <a:cs typeface="Inter"/>
              <a:sym typeface="Inter"/>
            </a:endParaRPr>
          </a:p>
        </p:txBody>
      </p:sp>
      <p:sp>
        <p:nvSpPr>
          <p:cNvPr id="470" name="Google Shape;470;p59"/>
          <p:cNvSpPr txBox="1">
            <a:spLocks noGrp="1"/>
          </p:cNvSpPr>
          <p:nvPr>
            <p:ph type="subTitle" idx="3"/>
          </p:nvPr>
        </p:nvSpPr>
        <p:spPr>
          <a:xfrm>
            <a:off x="497680" y="1748500"/>
            <a:ext cx="5144840" cy="373500"/>
          </a:xfrm>
          <a:prstGeom prst="rect">
            <a:avLst/>
          </a:prstGeom>
        </p:spPr>
        <p:txBody>
          <a:bodyPr spcFirstLastPara="1" wrap="square" lIns="0" tIns="0" rIns="0" bIns="0" anchor="t" anchorCtr="0">
            <a:normAutofit/>
          </a:bodyPr>
          <a:lstStyle>
            <a:lvl1pPr lvl="0" rtl="0">
              <a:spcBef>
                <a:spcPts val="0"/>
              </a:spcBef>
              <a:spcAft>
                <a:spcPts val="0"/>
              </a:spcAft>
              <a:buClr>
                <a:schemeClr val="lt1"/>
              </a:buClr>
              <a:buSzPts val="2000"/>
              <a:buNone/>
              <a:defRPr sz="2000" b="1">
                <a:solidFill>
                  <a:schemeClr val="lt1"/>
                </a:solidFill>
              </a:defRPr>
            </a:lvl1pPr>
            <a:lvl2pPr lvl="1" algn="ctr" rtl="0">
              <a:spcBef>
                <a:spcPts val="0"/>
              </a:spcBef>
              <a:spcAft>
                <a:spcPts val="0"/>
              </a:spcAft>
              <a:buClr>
                <a:schemeClr val="lt1"/>
              </a:buClr>
              <a:buSzPts val="1600"/>
              <a:buNone/>
              <a:defRPr>
                <a:solidFill>
                  <a:schemeClr val="lt1"/>
                </a:solidFill>
              </a:defRPr>
            </a:lvl2pPr>
            <a:lvl3pPr lvl="2" algn="ctr" rtl="0">
              <a:spcBef>
                <a:spcPts val="0"/>
              </a:spcBef>
              <a:spcAft>
                <a:spcPts val="0"/>
              </a:spcAft>
              <a:buClr>
                <a:schemeClr val="lt1"/>
              </a:buClr>
              <a:buSzPts val="1600"/>
              <a:buNone/>
              <a:defRPr>
                <a:solidFill>
                  <a:schemeClr val="lt1"/>
                </a:solidFill>
              </a:defRPr>
            </a:lvl3pPr>
            <a:lvl4pPr lvl="3" algn="ctr" rtl="0">
              <a:spcBef>
                <a:spcPts val="0"/>
              </a:spcBef>
              <a:spcAft>
                <a:spcPts val="0"/>
              </a:spcAft>
              <a:buClr>
                <a:schemeClr val="lt1"/>
              </a:buClr>
              <a:buSzPts val="1600"/>
              <a:buNone/>
              <a:defRPr>
                <a:solidFill>
                  <a:schemeClr val="lt1"/>
                </a:solidFill>
              </a:defRPr>
            </a:lvl4pPr>
            <a:lvl5pPr lvl="4" algn="ctr" rtl="0">
              <a:spcBef>
                <a:spcPts val="0"/>
              </a:spcBef>
              <a:spcAft>
                <a:spcPts val="0"/>
              </a:spcAft>
              <a:buClr>
                <a:schemeClr val="lt1"/>
              </a:buClr>
              <a:buSzPts val="1600"/>
              <a:buNone/>
              <a:defRPr>
                <a:solidFill>
                  <a:schemeClr val="lt1"/>
                </a:solidFill>
              </a:defRPr>
            </a:lvl5pPr>
            <a:lvl6pPr lvl="5" algn="ctr" rtl="0">
              <a:spcBef>
                <a:spcPts val="0"/>
              </a:spcBef>
              <a:spcAft>
                <a:spcPts val="0"/>
              </a:spcAft>
              <a:buClr>
                <a:schemeClr val="lt1"/>
              </a:buClr>
              <a:buSzPts val="1600"/>
              <a:buNone/>
              <a:defRPr>
                <a:solidFill>
                  <a:schemeClr val="lt1"/>
                </a:solidFill>
              </a:defRPr>
            </a:lvl6pPr>
            <a:lvl7pPr lvl="6" algn="ctr" rtl="0">
              <a:spcBef>
                <a:spcPts val="0"/>
              </a:spcBef>
              <a:spcAft>
                <a:spcPts val="0"/>
              </a:spcAft>
              <a:buClr>
                <a:schemeClr val="lt1"/>
              </a:buClr>
              <a:buSzPts val="1600"/>
              <a:buNone/>
              <a:defRPr>
                <a:solidFill>
                  <a:schemeClr val="lt1"/>
                </a:solidFill>
              </a:defRPr>
            </a:lvl7pPr>
            <a:lvl8pPr lvl="7" algn="ctr" rtl="0">
              <a:spcBef>
                <a:spcPts val="0"/>
              </a:spcBef>
              <a:spcAft>
                <a:spcPts val="0"/>
              </a:spcAft>
              <a:buClr>
                <a:schemeClr val="lt1"/>
              </a:buClr>
              <a:buSzPts val="1600"/>
              <a:buNone/>
              <a:defRPr>
                <a:solidFill>
                  <a:schemeClr val="lt1"/>
                </a:solidFill>
              </a:defRPr>
            </a:lvl8pPr>
            <a:lvl9pPr lvl="8" algn="ctr" rtl="0">
              <a:spcBef>
                <a:spcPts val="0"/>
              </a:spcBef>
              <a:spcAft>
                <a:spcPts val="0"/>
              </a:spcAft>
              <a:buClr>
                <a:schemeClr val="lt1"/>
              </a:buClr>
              <a:buSzPts val="1600"/>
              <a:buNone/>
              <a:defRPr>
                <a:solidFill>
                  <a:schemeClr val="lt1"/>
                </a:solidFill>
              </a:defRPr>
            </a:lvl9pPr>
          </a:lstStyle>
          <a:p>
            <a:endParaRPr/>
          </a:p>
        </p:txBody>
      </p:sp>
      <p:sp>
        <p:nvSpPr>
          <p:cNvPr id="471" name="Google Shape;471;p59"/>
          <p:cNvSpPr txBox="1">
            <a:spLocks noGrp="1"/>
          </p:cNvSpPr>
          <p:nvPr>
            <p:ph type="subTitle" idx="4"/>
          </p:nvPr>
        </p:nvSpPr>
        <p:spPr>
          <a:xfrm rot="5400000">
            <a:off x="2653524" y="3384889"/>
            <a:ext cx="6858000" cy="88223"/>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
        <p:nvSpPr>
          <p:cNvPr id="472" name="Google Shape;472;p59"/>
          <p:cNvSpPr txBox="1">
            <a:spLocks noGrp="1"/>
          </p:cNvSpPr>
          <p:nvPr>
            <p:ph type="subTitle" idx="5"/>
          </p:nvPr>
        </p:nvSpPr>
        <p:spPr>
          <a:xfrm>
            <a:off x="-13564" y="6354725"/>
            <a:ext cx="6140199" cy="88200"/>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Tree>
    <p:extLst>
      <p:ext uri="{BB962C8B-B14F-4D97-AF65-F5344CB8AC3E}">
        <p14:creationId xmlns:p14="http://schemas.microsoft.com/office/powerpoint/2010/main" val="19778759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3 Right Images - Left Text - Dark">
  <p:cSld name="3 Right Images - Left Text - Dark">
    <p:bg>
      <p:bgPr>
        <a:solidFill>
          <a:schemeClr val="dk1"/>
        </a:solidFill>
        <a:effectLst/>
      </p:bgPr>
    </p:bg>
    <p:spTree>
      <p:nvGrpSpPr>
        <p:cNvPr id="1" name="Shape 473"/>
        <p:cNvGrpSpPr/>
        <p:nvPr/>
      </p:nvGrpSpPr>
      <p:grpSpPr>
        <a:xfrm>
          <a:off x="0" y="0"/>
          <a:ext cx="0" cy="0"/>
          <a:chOff x="0" y="0"/>
          <a:chExt cx="0" cy="0"/>
        </a:xfrm>
      </p:grpSpPr>
      <p:pic>
        <p:nvPicPr>
          <p:cNvPr id="474" name="Google Shape;474;p60"/>
          <p:cNvPicPr preferRelativeResize="0"/>
          <p:nvPr/>
        </p:nvPicPr>
        <p:blipFill rotWithShape="1">
          <a:blip r:embed="rId2">
            <a:alphaModFix/>
          </a:blip>
          <a:srcRect b="-20"/>
          <a:stretch/>
        </p:blipFill>
        <p:spPr>
          <a:xfrm>
            <a:off x="6121544" y="0"/>
            <a:ext cx="6093135" cy="3429000"/>
          </a:xfrm>
          <a:prstGeom prst="rect">
            <a:avLst/>
          </a:prstGeom>
          <a:noFill/>
          <a:ln>
            <a:noFill/>
          </a:ln>
        </p:spPr>
      </p:pic>
      <p:pic>
        <p:nvPicPr>
          <p:cNvPr id="475" name="Google Shape;475;p60"/>
          <p:cNvPicPr preferRelativeResize="0"/>
          <p:nvPr/>
        </p:nvPicPr>
        <p:blipFill rotWithShape="1">
          <a:blip r:embed="rId2">
            <a:alphaModFix/>
          </a:blip>
          <a:srcRect l="25021" r="25016" b="-20"/>
          <a:stretch/>
        </p:blipFill>
        <p:spPr>
          <a:xfrm>
            <a:off x="6130071" y="3429000"/>
            <a:ext cx="3044345" cy="3429000"/>
          </a:xfrm>
          <a:prstGeom prst="rect">
            <a:avLst/>
          </a:prstGeom>
          <a:noFill/>
          <a:ln>
            <a:noFill/>
          </a:ln>
        </p:spPr>
      </p:pic>
      <p:pic>
        <p:nvPicPr>
          <p:cNvPr id="476" name="Google Shape;476;p60"/>
          <p:cNvPicPr preferRelativeResize="0"/>
          <p:nvPr/>
        </p:nvPicPr>
        <p:blipFill rotWithShape="1">
          <a:blip r:embed="rId2">
            <a:alphaModFix/>
          </a:blip>
          <a:srcRect l="25021" r="25016" b="-20"/>
          <a:stretch/>
        </p:blipFill>
        <p:spPr>
          <a:xfrm>
            <a:off x="9174414" y="3429000"/>
            <a:ext cx="3044345" cy="3429000"/>
          </a:xfrm>
          <a:prstGeom prst="rect">
            <a:avLst/>
          </a:prstGeom>
          <a:noFill/>
          <a:ln>
            <a:noFill/>
          </a:ln>
        </p:spPr>
      </p:pic>
      <p:sp>
        <p:nvSpPr>
          <p:cNvPr id="477" name="Google Shape;477;p60"/>
          <p:cNvSpPr txBox="1">
            <a:spLocks noGrp="1"/>
          </p:cNvSpPr>
          <p:nvPr>
            <p:ph type="title"/>
          </p:nvPr>
        </p:nvSpPr>
        <p:spPr>
          <a:xfrm>
            <a:off x="497682" y="740800"/>
            <a:ext cx="5144840" cy="1007700"/>
          </a:xfrm>
          <a:prstGeom prst="rect">
            <a:avLst/>
          </a:prstGeom>
        </p:spPr>
        <p:txBody>
          <a:bodyPr spcFirstLastPara="1" wrap="square" lIns="0" tIns="0" rIns="0" bIns="0" anchor="b" anchorCtr="0">
            <a:norm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200"/>
              <a:buNone/>
              <a:defRPr sz="3200">
                <a:solidFill>
                  <a:schemeClr val="lt1"/>
                </a:solidFill>
              </a:defRPr>
            </a:lvl2pPr>
            <a:lvl3pPr lvl="2" rtl="0">
              <a:spcBef>
                <a:spcPts val="0"/>
              </a:spcBef>
              <a:spcAft>
                <a:spcPts val="0"/>
              </a:spcAft>
              <a:buClr>
                <a:schemeClr val="lt1"/>
              </a:buClr>
              <a:buSzPts val="3200"/>
              <a:buNone/>
              <a:defRPr sz="3200">
                <a:solidFill>
                  <a:schemeClr val="lt1"/>
                </a:solidFill>
              </a:defRPr>
            </a:lvl3pPr>
            <a:lvl4pPr lvl="3" rtl="0">
              <a:spcBef>
                <a:spcPts val="0"/>
              </a:spcBef>
              <a:spcAft>
                <a:spcPts val="0"/>
              </a:spcAft>
              <a:buClr>
                <a:schemeClr val="lt1"/>
              </a:buClr>
              <a:buSzPts val="3200"/>
              <a:buNone/>
              <a:defRPr sz="3200">
                <a:solidFill>
                  <a:schemeClr val="lt1"/>
                </a:solidFill>
              </a:defRPr>
            </a:lvl4pPr>
            <a:lvl5pPr lvl="4" rtl="0">
              <a:spcBef>
                <a:spcPts val="0"/>
              </a:spcBef>
              <a:spcAft>
                <a:spcPts val="0"/>
              </a:spcAft>
              <a:buClr>
                <a:schemeClr val="lt1"/>
              </a:buClr>
              <a:buSzPts val="3200"/>
              <a:buNone/>
              <a:defRPr sz="3200">
                <a:solidFill>
                  <a:schemeClr val="lt1"/>
                </a:solidFill>
              </a:defRPr>
            </a:lvl5pPr>
            <a:lvl6pPr lvl="5" rtl="0">
              <a:spcBef>
                <a:spcPts val="0"/>
              </a:spcBef>
              <a:spcAft>
                <a:spcPts val="0"/>
              </a:spcAft>
              <a:buClr>
                <a:schemeClr val="lt1"/>
              </a:buClr>
              <a:buSzPts val="3200"/>
              <a:buNone/>
              <a:defRPr sz="3200">
                <a:solidFill>
                  <a:schemeClr val="lt1"/>
                </a:solidFill>
              </a:defRPr>
            </a:lvl6pPr>
            <a:lvl7pPr lvl="6" rtl="0">
              <a:spcBef>
                <a:spcPts val="0"/>
              </a:spcBef>
              <a:spcAft>
                <a:spcPts val="0"/>
              </a:spcAft>
              <a:buClr>
                <a:schemeClr val="lt1"/>
              </a:buClr>
              <a:buSzPts val="3200"/>
              <a:buNone/>
              <a:defRPr sz="3200">
                <a:solidFill>
                  <a:schemeClr val="lt1"/>
                </a:solidFill>
              </a:defRPr>
            </a:lvl7pPr>
            <a:lvl8pPr lvl="7" rtl="0">
              <a:spcBef>
                <a:spcPts val="0"/>
              </a:spcBef>
              <a:spcAft>
                <a:spcPts val="0"/>
              </a:spcAft>
              <a:buClr>
                <a:schemeClr val="lt1"/>
              </a:buClr>
              <a:buSzPts val="3200"/>
              <a:buNone/>
              <a:defRPr sz="3200">
                <a:solidFill>
                  <a:schemeClr val="lt1"/>
                </a:solidFill>
              </a:defRPr>
            </a:lvl8pPr>
            <a:lvl9pPr lvl="8" rtl="0">
              <a:spcBef>
                <a:spcPts val="0"/>
              </a:spcBef>
              <a:spcAft>
                <a:spcPts val="0"/>
              </a:spcAft>
              <a:buClr>
                <a:schemeClr val="lt1"/>
              </a:buClr>
              <a:buSzPts val="3200"/>
              <a:buNone/>
              <a:defRPr sz="3200">
                <a:solidFill>
                  <a:schemeClr val="lt1"/>
                </a:solidFill>
              </a:defRPr>
            </a:lvl9pPr>
          </a:lstStyle>
          <a:p>
            <a:endParaRPr/>
          </a:p>
        </p:txBody>
      </p:sp>
      <p:sp>
        <p:nvSpPr>
          <p:cNvPr id="478" name="Google Shape;478;p60"/>
          <p:cNvSpPr txBox="1">
            <a:spLocks noGrp="1"/>
          </p:cNvSpPr>
          <p:nvPr>
            <p:ph type="body" idx="1"/>
          </p:nvPr>
        </p:nvSpPr>
        <p:spPr>
          <a:xfrm>
            <a:off x="497680" y="2405750"/>
            <a:ext cx="5144840" cy="3686400"/>
          </a:xfrm>
          <a:prstGeom prst="rect">
            <a:avLst/>
          </a:prstGeom>
        </p:spPr>
        <p:txBody>
          <a:bodyPr spcFirstLastPara="1" wrap="square" lIns="0" tIns="0" rIns="0" bIns="0" anchor="t" anchorCtr="0">
            <a:normAutofit/>
          </a:bodyPr>
          <a:lstStyle>
            <a:lvl1pPr marL="457200" lvl="0" indent="-330200" rtl="0">
              <a:spcBef>
                <a:spcPts val="0"/>
              </a:spcBef>
              <a:spcAft>
                <a:spcPts val="0"/>
              </a:spcAft>
              <a:buClr>
                <a:schemeClr val="lt1"/>
              </a:buClr>
              <a:buSzPts val="1600"/>
              <a:buChar char="●"/>
              <a:defRPr sz="1600">
                <a:solidFill>
                  <a:schemeClr val="lt1"/>
                </a:solidFill>
              </a:defRPr>
            </a:lvl1pPr>
            <a:lvl2pPr marL="914400" lvl="1" indent="-330200" rtl="0">
              <a:spcBef>
                <a:spcPts val="0"/>
              </a:spcBef>
              <a:spcAft>
                <a:spcPts val="0"/>
              </a:spcAft>
              <a:buClr>
                <a:schemeClr val="lt1"/>
              </a:buClr>
              <a:buSzPts val="1600"/>
              <a:buChar char="○"/>
              <a:defRPr sz="1600">
                <a:solidFill>
                  <a:schemeClr val="lt1"/>
                </a:solidFill>
              </a:defRPr>
            </a:lvl2pPr>
            <a:lvl3pPr marL="1371600" lvl="2" indent="-330200" rtl="0">
              <a:spcBef>
                <a:spcPts val="0"/>
              </a:spcBef>
              <a:spcAft>
                <a:spcPts val="0"/>
              </a:spcAft>
              <a:buClr>
                <a:schemeClr val="lt1"/>
              </a:buClr>
              <a:buSzPts val="1600"/>
              <a:buChar char="■"/>
              <a:defRPr sz="1600">
                <a:solidFill>
                  <a:schemeClr val="lt1"/>
                </a:solidFill>
              </a:defRPr>
            </a:lvl3pPr>
            <a:lvl4pPr marL="1828800" lvl="3" indent="-330200" rtl="0">
              <a:spcBef>
                <a:spcPts val="0"/>
              </a:spcBef>
              <a:spcAft>
                <a:spcPts val="0"/>
              </a:spcAft>
              <a:buClr>
                <a:schemeClr val="lt1"/>
              </a:buClr>
              <a:buSzPts val="1600"/>
              <a:buChar char="●"/>
              <a:defRPr sz="1600">
                <a:solidFill>
                  <a:schemeClr val="lt1"/>
                </a:solidFill>
              </a:defRPr>
            </a:lvl4pPr>
            <a:lvl5pPr marL="2286000" lvl="4" indent="-330200" rtl="0">
              <a:spcBef>
                <a:spcPts val="0"/>
              </a:spcBef>
              <a:spcAft>
                <a:spcPts val="0"/>
              </a:spcAft>
              <a:buClr>
                <a:schemeClr val="lt1"/>
              </a:buClr>
              <a:buSzPts val="1600"/>
              <a:buChar char="○"/>
              <a:defRPr sz="1600">
                <a:solidFill>
                  <a:schemeClr val="lt1"/>
                </a:solidFill>
              </a:defRPr>
            </a:lvl5pPr>
            <a:lvl6pPr marL="2743200" lvl="5" indent="-330200" rtl="0">
              <a:spcBef>
                <a:spcPts val="0"/>
              </a:spcBef>
              <a:spcAft>
                <a:spcPts val="0"/>
              </a:spcAft>
              <a:buClr>
                <a:schemeClr val="lt1"/>
              </a:buClr>
              <a:buSzPts val="1600"/>
              <a:buChar char="■"/>
              <a:defRPr sz="1600">
                <a:solidFill>
                  <a:schemeClr val="lt1"/>
                </a:solidFill>
              </a:defRPr>
            </a:lvl6pPr>
            <a:lvl7pPr marL="3200400" lvl="6" indent="-330200" rtl="0">
              <a:spcBef>
                <a:spcPts val="0"/>
              </a:spcBef>
              <a:spcAft>
                <a:spcPts val="0"/>
              </a:spcAft>
              <a:buClr>
                <a:schemeClr val="lt1"/>
              </a:buClr>
              <a:buSzPts val="1600"/>
              <a:buChar char="●"/>
              <a:defRPr sz="1600">
                <a:solidFill>
                  <a:schemeClr val="lt1"/>
                </a:solidFill>
              </a:defRPr>
            </a:lvl7pPr>
            <a:lvl8pPr marL="3657600" lvl="7" indent="-330200" rtl="0">
              <a:spcBef>
                <a:spcPts val="0"/>
              </a:spcBef>
              <a:spcAft>
                <a:spcPts val="0"/>
              </a:spcAft>
              <a:buClr>
                <a:schemeClr val="lt1"/>
              </a:buClr>
              <a:buSzPts val="1600"/>
              <a:buChar char="○"/>
              <a:defRPr sz="1600">
                <a:solidFill>
                  <a:schemeClr val="lt1"/>
                </a:solidFill>
              </a:defRPr>
            </a:lvl8pPr>
            <a:lvl9pPr marL="4114800" lvl="8" indent="-330200" rtl="0">
              <a:spcBef>
                <a:spcPts val="0"/>
              </a:spcBef>
              <a:spcAft>
                <a:spcPts val="0"/>
              </a:spcAft>
              <a:buClr>
                <a:schemeClr val="lt1"/>
              </a:buClr>
              <a:buSzPts val="1600"/>
              <a:buChar char="■"/>
              <a:defRPr sz="1600">
                <a:solidFill>
                  <a:schemeClr val="lt1"/>
                </a:solidFill>
              </a:defRPr>
            </a:lvl9pPr>
          </a:lstStyle>
          <a:p>
            <a:endParaRPr/>
          </a:p>
        </p:txBody>
      </p:sp>
      <p:sp>
        <p:nvSpPr>
          <p:cNvPr id="479" name="Google Shape;479;p60"/>
          <p:cNvSpPr txBox="1">
            <a:spLocks noGrp="1"/>
          </p:cNvSpPr>
          <p:nvPr>
            <p:ph type="sldNum" idx="12"/>
          </p:nvPr>
        </p:nvSpPr>
        <p:spPr>
          <a:xfrm>
            <a:off x="5693412" y="6390450"/>
            <a:ext cx="399704" cy="524700"/>
          </a:xfrm>
          <a:prstGeom prst="rect">
            <a:avLst/>
          </a:prstGeom>
          <a:noFill/>
          <a:ln>
            <a:noFill/>
          </a:ln>
        </p:spPr>
        <p:txBody>
          <a:bodyPr spcFirstLastPara="1" wrap="square" lIns="0" tIns="0" rIns="0" bIns="0" anchor="ctr" anchorCtr="0">
            <a:noAutofit/>
          </a:bodyPr>
          <a:lstStyle>
            <a:lvl1pPr lvl="0" algn="l" rtl="0">
              <a:buNone/>
              <a:defRPr sz="1000">
                <a:solidFill>
                  <a:schemeClr val="lt1"/>
                </a:solidFill>
                <a:latin typeface="Inter"/>
                <a:ea typeface="Inter"/>
                <a:cs typeface="Inter"/>
                <a:sym typeface="Inter"/>
              </a:defRPr>
            </a:lvl1pPr>
            <a:lvl2pPr lvl="1" algn="l" rtl="0">
              <a:buNone/>
              <a:defRPr sz="1000">
                <a:solidFill>
                  <a:schemeClr val="lt1"/>
                </a:solidFill>
                <a:latin typeface="Inter"/>
                <a:ea typeface="Inter"/>
                <a:cs typeface="Inter"/>
                <a:sym typeface="Inter"/>
              </a:defRPr>
            </a:lvl2pPr>
            <a:lvl3pPr lvl="2" algn="l" rtl="0">
              <a:buNone/>
              <a:defRPr sz="1000">
                <a:solidFill>
                  <a:schemeClr val="lt1"/>
                </a:solidFill>
                <a:latin typeface="Inter"/>
                <a:ea typeface="Inter"/>
                <a:cs typeface="Inter"/>
                <a:sym typeface="Inter"/>
              </a:defRPr>
            </a:lvl3pPr>
            <a:lvl4pPr lvl="3" algn="l" rtl="0">
              <a:buNone/>
              <a:defRPr sz="1000">
                <a:solidFill>
                  <a:schemeClr val="lt1"/>
                </a:solidFill>
                <a:latin typeface="Inter"/>
                <a:ea typeface="Inter"/>
                <a:cs typeface="Inter"/>
                <a:sym typeface="Inter"/>
              </a:defRPr>
            </a:lvl4pPr>
            <a:lvl5pPr lvl="4" algn="l" rtl="0">
              <a:buNone/>
              <a:defRPr sz="1000">
                <a:solidFill>
                  <a:schemeClr val="lt1"/>
                </a:solidFill>
                <a:latin typeface="Inter"/>
                <a:ea typeface="Inter"/>
                <a:cs typeface="Inter"/>
                <a:sym typeface="Inter"/>
              </a:defRPr>
            </a:lvl5pPr>
            <a:lvl6pPr lvl="5" algn="l" rtl="0">
              <a:buNone/>
              <a:defRPr sz="1000">
                <a:solidFill>
                  <a:schemeClr val="lt1"/>
                </a:solidFill>
                <a:latin typeface="Inter"/>
                <a:ea typeface="Inter"/>
                <a:cs typeface="Inter"/>
                <a:sym typeface="Inter"/>
              </a:defRPr>
            </a:lvl6pPr>
            <a:lvl7pPr lvl="6" algn="l" rtl="0">
              <a:buNone/>
              <a:defRPr sz="1000">
                <a:solidFill>
                  <a:schemeClr val="lt1"/>
                </a:solidFill>
                <a:latin typeface="Inter"/>
                <a:ea typeface="Inter"/>
                <a:cs typeface="Inter"/>
                <a:sym typeface="Inter"/>
              </a:defRPr>
            </a:lvl7pPr>
            <a:lvl8pPr lvl="7" algn="l" rtl="0">
              <a:buNone/>
              <a:defRPr sz="1000">
                <a:solidFill>
                  <a:schemeClr val="lt1"/>
                </a:solidFill>
                <a:latin typeface="Inter"/>
                <a:ea typeface="Inter"/>
                <a:cs typeface="Inter"/>
                <a:sym typeface="Inter"/>
              </a:defRPr>
            </a:lvl8pPr>
            <a:lvl9pPr lvl="8" algn="l" rtl="0">
              <a:buNone/>
              <a:defRPr sz="1000">
                <a:solidFill>
                  <a:schemeClr val="lt1"/>
                </a:solidFill>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480" name="Google Shape;480;p60"/>
          <p:cNvSpPr txBox="1">
            <a:spLocks noGrp="1"/>
          </p:cNvSpPr>
          <p:nvPr>
            <p:ph type="subTitle" idx="2"/>
          </p:nvPr>
        </p:nvSpPr>
        <p:spPr>
          <a:xfrm>
            <a:off x="157941" y="639045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Clr>
                <a:schemeClr val="lt1"/>
              </a:buClr>
              <a:buSzPts val="1000"/>
              <a:buNone/>
              <a:defRPr sz="1000">
                <a:solidFill>
                  <a:schemeClr val="lt1"/>
                </a:solidFill>
              </a:defRPr>
            </a:lvl1pPr>
            <a:lvl2pPr lvl="1" algn="r" rtl="0">
              <a:spcBef>
                <a:spcPts val="0"/>
              </a:spcBef>
              <a:spcAft>
                <a:spcPts val="0"/>
              </a:spcAft>
              <a:buClr>
                <a:schemeClr val="lt1"/>
              </a:buClr>
              <a:buSzPts val="1600"/>
              <a:buNone/>
              <a:defRPr>
                <a:solidFill>
                  <a:schemeClr val="lt1"/>
                </a:solidFill>
              </a:defRPr>
            </a:lvl2pPr>
            <a:lvl3pPr lvl="2" algn="r" rtl="0">
              <a:spcBef>
                <a:spcPts val="0"/>
              </a:spcBef>
              <a:spcAft>
                <a:spcPts val="0"/>
              </a:spcAft>
              <a:buClr>
                <a:schemeClr val="lt1"/>
              </a:buClr>
              <a:buSzPts val="1600"/>
              <a:buNone/>
              <a:defRPr>
                <a:solidFill>
                  <a:schemeClr val="lt1"/>
                </a:solidFill>
              </a:defRPr>
            </a:lvl3pPr>
            <a:lvl4pPr lvl="3" algn="r" rtl="0">
              <a:spcBef>
                <a:spcPts val="0"/>
              </a:spcBef>
              <a:spcAft>
                <a:spcPts val="0"/>
              </a:spcAft>
              <a:buClr>
                <a:schemeClr val="lt1"/>
              </a:buClr>
              <a:buSzPts val="1600"/>
              <a:buNone/>
              <a:defRPr>
                <a:solidFill>
                  <a:schemeClr val="lt1"/>
                </a:solidFill>
              </a:defRPr>
            </a:lvl4pPr>
            <a:lvl5pPr lvl="4" algn="r" rtl="0">
              <a:spcBef>
                <a:spcPts val="0"/>
              </a:spcBef>
              <a:spcAft>
                <a:spcPts val="0"/>
              </a:spcAft>
              <a:buClr>
                <a:schemeClr val="lt1"/>
              </a:buClr>
              <a:buSzPts val="1600"/>
              <a:buNone/>
              <a:defRPr>
                <a:solidFill>
                  <a:schemeClr val="lt1"/>
                </a:solidFill>
              </a:defRPr>
            </a:lvl5pPr>
            <a:lvl6pPr lvl="5" algn="r" rtl="0">
              <a:spcBef>
                <a:spcPts val="0"/>
              </a:spcBef>
              <a:spcAft>
                <a:spcPts val="0"/>
              </a:spcAft>
              <a:buClr>
                <a:schemeClr val="lt1"/>
              </a:buClr>
              <a:buSzPts val="1600"/>
              <a:buNone/>
              <a:defRPr>
                <a:solidFill>
                  <a:schemeClr val="lt1"/>
                </a:solidFill>
              </a:defRPr>
            </a:lvl6pPr>
            <a:lvl7pPr lvl="6" algn="r" rtl="0">
              <a:spcBef>
                <a:spcPts val="0"/>
              </a:spcBef>
              <a:spcAft>
                <a:spcPts val="0"/>
              </a:spcAft>
              <a:buClr>
                <a:schemeClr val="lt1"/>
              </a:buClr>
              <a:buSzPts val="1600"/>
              <a:buNone/>
              <a:defRPr>
                <a:solidFill>
                  <a:schemeClr val="lt1"/>
                </a:solidFill>
              </a:defRPr>
            </a:lvl7pPr>
            <a:lvl8pPr lvl="7" algn="r" rtl="0">
              <a:spcBef>
                <a:spcPts val="0"/>
              </a:spcBef>
              <a:spcAft>
                <a:spcPts val="0"/>
              </a:spcAft>
              <a:buClr>
                <a:schemeClr val="lt1"/>
              </a:buClr>
              <a:buSzPts val="1600"/>
              <a:buNone/>
              <a:defRPr>
                <a:solidFill>
                  <a:schemeClr val="lt1"/>
                </a:solidFill>
              </a:defRPr>
            </a:lvl8pPr>
            <a:lvl9pPr lvl="8" algn="r" rtl="0">
              <a:spcBef>
                <a:spcPts val="0"/>
              </a:spcBef>
              <a:spcAft>
                <a:spcPts val="0"/>
              </a:spcAft>
              <a:buClr>
                <a:schemeClr val="lt1"/>
              </a:buClr>
              <a:buSzPts val="1600"/>
              <a:buNone/>
              <a:defRPr>
                <a:solidFill>
                  <a:schemeClr val="lt1"/>
                </a:solidFill>
              </a:defRPr>
            </a:lvl9pPr>
          </a:lstStyle>
          <a:p>
            <a:endParaRPr/>
          </a:p>
        </p:txBody>
      </p:sp>
      <p:sp>
        <p:nvSpPr>
          <p:cNvPr id="481" name="Google Shape;481;p60"/>
          <p:cNvSpPr txBox="1"/>
          <p:nvPr/>
        </p:nvSpPr>
        <p:spPr>
          <a:xfrm>
            <a:off x="5302781" y="640050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Inter"/>
                <a:ea typeface="Inter"/>
                <a:cs typeface="Inter"/>
                <a:sym typeface="Inter"/>
              </a:rPr>
              <a:t>|</a:t>
            </a:r>
            <a:endParaRPr sz="1000" b="1">
              <a:solidFill>
                <a:schemeClr val="lt1"/>
              </a:solidFill>
              <a:latin typeface="Inter"/>
              <a:ea typeface="Inter"/>
              <a:cs typeface="Inter"/>
              <a:sym typeface="Inter"/>
            </a:endParaRPr>
          </a:p>
        </p:txBody>
      </p:sp>
      <p:sp>
        <p:nvSpPr>
          <p:cNvPr id="482" name="Google Shape;482;p60"/>
          <p:cNvSpPr txBox="1">
            <a:spLocks noGrp="1"/>
          </p:cNvSpPr>
          <p:nvPr>
            <p:ph type="subTitle" idx="3"/>
          </p:nvPr>
        </p:nvSpPr>
        <p:spPr>
          <a:xfrm>
            <a:off x="497680" y="1748500"/>
            <a:ext cx="5144840" cy="373500"/>
          </a:xfrm>
          <a:prstGeom prst="rect">
            <a:avLst/>
          </a:prstGeom>
        </p:spPr>
        <p:txBody>
          <a:bodyPr spcFirstLastPara="1" wrap="square" lIns="0" tIns="0" rIns="0" bIns="0" anchor="t" anchorCtr="0">
            <a:normAutofit/>
          </a:bodyPr>
          <a:lstStyle>
            <a:lvl1pPr lvl="0" rtl="0">
              <a:spcBef>
                <a:spcPts val="0"/>
              </a:spcBef>
              <a:spcAft>
                <a:spcPts val="0"/>
              </a:spcAft>
              <a:buClr>
                <a:schemeClr val="lt1"/>
              </a:buClr>
              <a:buSzPts val="2000"/>
              <a:buNone/>
              <a:defRPr sz="2000" b="1">
                <a:solidFill>
                  <a:schemeClr val="lt1"/>
                </a:solidFill>
              </a:defRPr>
            </a:lvl1pPr>
            <a:lvl2pPr lvl="1" algn="ctr" rtl="0">
              <a:spcBef>
                <a:spcPts val="0"/>
              </a:spcBef>
              <a:spcAft>
                <a:spcPts val="0"/>
              </a:spcAft>
              <a:buClr>
                <a:schemeClr val="lt1"/>
              </a:buClr>
              <a:buSzPts val="1600"/>
              <a:buNone/>
              <a:defRPr>
                <a:solidFill>
                  <a:schemeClr val="lt1"/>
                </a:solidFill>
              </a:defRPr>
            </a:lvl2pPr>
            <a:lvl3pPr lvl="2" algn="ctr" rtl="0">
              <a:spcBef>
                <a:spcPts val="0"/>
              </a:spcBef>
              <a:spcAft>
                <a:spcPts val="0"/>
              </a:spcAft>
              <a:buClr>
                <a:schemeClr val="lt1"/>
              </a:buClr>
              <a:buSzPts val="1600"/>
              <a:buNone/>
              <a:defRPr>
                <a:solidFill>
                  <a:schemeClr val="lt1"/>
                </a:solidFill>
              </a:defRPr>
            </a:lvl3pPr>
            <a:lvl4pPr lvl="3" algn="ctr" rtl="0">
              <a:spcBef>
                <a:spcPts val="0"/>
              </a:spcBef>
              <a:spcAft>
                <a:spcPts val="0"/>
              </a:spcAft>
              <a:buClr>
                <a:schemeClr val="lt1"/>
              </a:buClr>
              <a:buSzPts val="1600"/>
              <a:buNone/>
              <a:defRPr>
                <a:solidFill>
                  <a:schemeClr val="lt1"/>
                </a:solidFill>
              </a:defRPr>
            </a:lvl4pPr>
            <a:lvl5pPr lvl="4" algn="ctr" rtl="0">
              <a:spcBef>
                <a:spcPts val="0"/>
              </a:spcBef>
              <a:spcAft>
                <a:spcPts val="0"/>
              </a:spcAft>
              <a:buClr>
                <a:schemeClr val="lt1"/>
              </a:buClr>
              <a:buSzPts val="1600"/>
              <a:buNone/>
              <a:defRPr>
                <a:solidFill>
                  <a:schemeClr val="lt1"/>
                </a:solidFill>
              </a:defRPr>
            </a:lvl5pPr>
            <a:lvl6pPr lvl="5" algn="ctr" rtl="0">
              <a:spcBef>
                <a:spcPts val="0"/>
              </a:spcBef>
              <a:spcAft>
                <a:spcPts val="0"/>
              </a:spcAft>
              <a:buClr>
                <a:schemeClr val="lt1"/>
              </a:buClr>
              <a:buSzPts val="1600"/>
              <a:buNone/>
              <a:defRPr>
                <a:solidFill>
                  <a:schemeClr val="lt1"/>
                </a:solidFill>
              </a:defRPr>
            </a:lvl6pPr>
            <a:lvl7pPr lvl="6" algn="ctr" rtl="0">
              <a:spcBef>
                <a:spcPts val="0"/>
              </a:spcBef>
              <a:spcAft>
                <a:spcPts val="0"/>
              </a:spcAft>
              <a:buClr>
                <a:schemeClr val="lt1"/>
              </a:buClr>
              <a:buSzPts val="1600"/>
              <a:buNone/>
              <a:defRPr>
                <a:solidFill>
                  <a:schemeClr val="lt1"/>
                </a:solidFill>
              </a:defRPr>
            </a:lvl7pPr>
            <a:lvl8pPr lvl="7" algn="ctr" rtl="0">
              <a:spcBef>
                <a:spcPts val="0"/>
              </a:spcBef>
              <a:spcAft>
                <a:spcPts val="0"/>
              </a:spcAft>
              <a:buClr>
                <a:schemeClr val="lt1"/>
              </a:buClr>
              <a:buSzPts val="1600"/>
              <a:buNone/>
              <a:defRPr>
                <a:solidFill>
                  <a:schemeClr val="lt1"/>
                </a:solidFill>
              </a:defRPr>
            </a:lvl8pPr>
            <a:lvl9pPr lvl="8" algn="ctr" rtl="0">
              <a:spcBef>
                <a:spcPts val="0"/>
              </a:spcBef>
              <a:spcAft>
                <a:spcPts val="0"/>
              </a:spcAft>
              <a:buClr>
                <a:schemeClr val="lt1"/>
              </a:buClr>
              <a:buSzPts val="1600"/>
              <a:buNone/>
              <a:defRPr>
                <a:solidFill>
                  <a:schemeClr val="lt1"/>
                </a:solidFill>
              </a:defRPr>
            </a:lvl9pPr>
          </a:lstStyle>
          <a:p>
            <a:endParaRPr/>
          </a:p>
        </p:txBody>
      </p:sp>
      <p:sp>
        <p:nvSpPr>
          <p:cNvPr id="483" name="Google Shape;483;p60"/>
          <p:cNvSpPr txBox="1">
            <a:spLocks noGrp="1"/>
          </p:cNvSpPr>
          <p:nvPr>
            <p:ph type="subTitle" idx="4"/>
          </p:nvPr>
        </p:nvSpPr>
        <p:spPr>
          <a:xfrm rot="5400000">
            <a:off x="2653524" y="3384889"/>
            <a:ext cx="6858000" cy="88223"/>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
        <p:nvSpPr>
          <p:cNvPr id="484" name="Google Shape;484;p60"/>
          <p:cNvSpPr txBox="1">
            <a:spLocks noGrp="1"/>
          </p:cNvSpPr>
          <p:nvPr>
            <p:ph type="subTitle" idx="5"/>
          </p:nvPr>
        </p:nvSpPr>
        <p:spPr>
          <a:xfrm>
            <a:off x="-13564" y="6354725"/>
            <a:ext cx="6140199" cy="88200"/>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Tree>
    <p:extLst>
      <p:ext uri="{BB962C8B-B14F-4D97-AF65-F5344CB8AC3E}">
        <p14:creationId xmlns:p14="http://schemas.microsoft.com/office/powerpoint/2010/main" val="3288139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2 Right Images - Left Text - Dark">
  <p:cSld name="2 Right Images - Left Text - Dark">
    <p:bg>
      <p:bgPr>
        <a:solidFill>
          <a:schemeClr val="dk1"/>
        </a:solidFill>
        <a:effectLst/>
      </p:bgPr>
    </p:bg>
    <p:spTree>
      <p:nvGrpSpPr>
        <p:cNvPr id="1" name="Shape 485"/>
        <p:cNvGrpSpPr/>
        <p:nvPr/>
      </p:nvGrpSpPr>
      <p:grpSpPr>
        <a:xfrm>
          <a:off x="0" y="0"/>
          <a:ext cx="0" cy="0"/>
          <a:chOff x="0" y="0"/>
          <a:chExt cx="0" cy="0"/>
        </a:xfrm>
      </p:grpSpPr>
      <p:pic>
        <p:nvPicPr>
          <p:cNvPr id="486" name="Google Shape;486;p61"/>
          <p:cNvPicPr preferRelativeResize="0"/>
          <p:nvPr/>
        </p:nvPicPr>
        <p:blipFill rotWithShape="1">
          <a:blip r:embed="rId2">
            <a:alphaModFix/>
          </a:blip>
          <a:srcRect b="-20"/>
          <a:stretch/>
        </p:blipFill>
        <p:spPr>
          <a:xfrm>
            <a:off x="6121544" y="0"/>
            <a:ext cx="6093135" cy="3429000"/>
          </a:xfrm>
          <a:prstGeom prst="rect">
            <a:avLst/>
          </a:prstGeom>
          <a:noFill/>
          <a:ln>
            <a:noFill/>
          </a:ln>
        </p:spPr>
      </p:pic>
      <p:pic>
        <p:nvPicPr>
          <p:cNvPr id="487" name="Google Shape;487;p61"/>
          <p:cNvPicPr preferRelativeResize="0"/>
          <p:nvPr/>
        </p:nvPicPr>
        <p:blipFill rotWithShape="1">
          <a:blip r:embed="rId2">
            <a:alphaModFix/>
          </a:blip>
          <a:srcRect b="-20"/>
          <a:stretch/>
        </p:blipFill>
        <p:spPr>
          <a:xfrm>
            <a:off x="6121544" y="3429000"/>
            <a:ext cx="6093135" cy="3429000"/>
          </a:xfrm>
          <a:prstGeom prst="rect">
            <a:avLst/>
          </a:prstGeom>
          <a:noFill/>
          <a:ln>
            <a:noFill/>
          </a:ln>
        </p:spPr>
      </p:pic>
      <p:sp>
        <p:nvSpPr>
          <p:cNvPr id="488" name="Google Shape;488;p61"/>
          <p:cNvSpPr txBox="1">
            <a:spLocks noGrp="1"/>
          </p:cNvSpPr>
          <p:nvPr>
            <p:ph type="title"/>
          </p:nvPr>
        </p:nvSpPr>
        <p:spPr>
          <a:xfrm>
            <a:off x="497682" y="740800"/>
            <a:ext cx="5144840" cy="1007700"/>
          </a:xfrm>
          <a:prstGeom prst="rect">
            <a:avLst/>
          </a:prstGeom>
        </p:spPr>
        <p:txBody>
          <a:bodyPr spcFirstLastPara="1" wrap="square" lIns="0" tIns="0" rIns="0" bIns="0" anchor="b" anchorCtr="0">
            <a:norm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200"/>
              <a:buNone/>
              <a:defRPr sz="3200">
                <a:solidFill>
                  <a:schemeClr val="lt1"/>
                </a:solidFill>
              </a:defRPr>
            </a:lvl2pPr>
            <a:lvl3pPr lvl="2" rtl="0">
              <a:spcBef>
                <a:spcPts val="0"/>
              </a:spcBef>
              <a:spcAft>
                <a:spcPts val="0"/>
              </a:spcAft>
              <a:buClr>
                <a:schemeClr val="lt1"/>
              </a:buClr>
              <a:buSzPts val="3200"/>
              <a:buNone/>
              <a:defRPr sz="3200">
                <a:solidFill>
                  <a:schemeClr val="lt1"/>
                </a:solidFill>
              </a:defRPr>
            </a:lvl3pPr>
            <a:lvl4pPr lvl="3" rtl="0">
              <a:spcBef>
                <a:spcPts val="0"/>
              </a:spcBef>
              <a:spcAft>
                <a:spcPts val="0"/>
              </a:spcAft>
              <a:buClr>
                <a:schemeClr val="lt1"/>
              </a:buClr>
              <a:buSzPts val="3200"/>
              <a:buNone/>
              <a:defRPr sz="3200">
                <a:solidFill>
                  <a:schemeClr val="lt1"/>
                </a:solidFill>
              </a:defRPr>
            </a:lvl4pPr>
            <a:lvl5pPr lvl="4" rtl="0">
              <a:spcBef>
                <a:spcPts val="0"/>
              </a:spcBef>
              <a:spcAft>
                <a:spcPts val="0"/>
              </a:spcAft>
              <a:buClr>
                <a:schemeClr val="lt1"/>
              </a:buClr>
              <a:buSzPts val="3200"/>
              <a:buNone/>
              <a:defRPr sz="3200">
                <a:solidFill>
                  <a:schemeClr val="lt1"/>
                </a:solidFill>
              </a:defRPr>
            </a:lvl5pPr>
            <a:lvl6pPr lvl="5" rtl="0">
              <a:spcBef>
                <a:spcPts val="0"/>
              </a:spcBef>
              <a:spcAft>
                <a:spcPts val="0"/>
              </a:spcAft>
              <a:buClr>
                <a:schemeClr val="lt1"/>
              </a:buClr>
              <a:buSzPts val="3200"/>
              <a:buNone/>
              <a:defRPr sz="3200">
                <a:solidFill>
                  <a:schemeClr val="lt1"/>
                </a:solidFill>
              </a:defRPr>
            </a:lvl6pPr>
            <a:lvl7pPr lvl="6" rtl="0">
              <a:spcBef>
                <a:spcPts val="0"/>
              </a:spcBef>
              <a:spcAft>
                <a:spcPts val="0"/>
              </a:spcAft>
              <a:buClr>
                <a:schemeClr val="lt1"/>
              </a:buClr>
              <a:buSzPts val="3200"/>
              <a:buNone/>
              <a:defRPr sz="3200">
                <a:solidFill>
                  <a:schemeClr val="lt1"/>
                </a:solidFill>
              </a:defRPr>
            </a:lvl7pPr>
            <a:lvl8pPr lvl="7" rtl="0">
              <a:spcBef>
                <a:spcPts val="0"/>
              </a:spcBef>
              <a:spcAft>
                <a:spcPts val="0"/>
              </a:spcAft>
              <a:buClr>
                <a:schemeClr val="lt1"/>
              </a:buClr>
              <a:buSzPts val="3200"/>
              <a:buNone/>
              <a:defRPr sz="3200">
                <a:solidFill>
                  <a:schemeClr val="lt1"/>
                </a:solidFill>
              </a:defRPr>
            </a:lvl8pPr>
            <a:lvl9pPr lvl="8" rtl="0">
              <a:spcBef>
                <a:spcPts val="0"/>
              </a:spcBef>
              <a:spcAft>
                <a:spcPts val="0"/>
              </a:spcAft>
              <a:buClr>
                <a:schemeClr val="lt1"/>
              </a:buClr>
              <a:buSzPts val="3200"/>
              <a:buNone/>
              <a:defRPr sz="3200">
                <a:solidFill>
                  <a:schemeClr val="lt1"/>
                </a:solidFill>
              </a:defRPr>
            </a:lvl9pPr>
          </a:lstStyle>
          <a:p>
            <a:endParaRPr/>
          </a:p>
        </p:txBody>
      </p:sp>
      <p:sp>
        <p:nvSpPr>
          <p:cNvPr id="489" name="Google Shape;489;p61"/>
          <p:cNvSpPr txBox="1">
            <a:spLocks noGrp="1"/>
          </p:cNvSpPr>
          <p:nvPr>
            <p:ph type="body" idx="1"/>
          </p:nvPr>
        </p:nvSpPr>
        <p:spPr>
          <a:xfrm>
            <a:off x="497680" y="2405750"/>
            <a:ext cx="5144840" cy="3686400"/>
          </a:xfrm>
          <a:prstGeom prst="rect">
            <a:avLst/>
          </a:prstGeom>
        </p:spPr>
        <p:txBody>
          <a:bodyPr spcFirstLastPara="1" wrap="square" lIns="0" tIns="0" rIns="0" bIns="0" anchor="t" anchorCtr="0">
            <a:normAutofit/>
          </a:bodyPr>
          <a:lstStyle>
            <a:lvl1pPr marL="457200" lvl="0" indent="-330200" rtl="0">
              <a:spcBef>
                <a:spcPts val="0"/>
              </a:spcBef>
              <a:spcAft>
                <a:spcPts val="0"/>
              </a:spcAft>
              <a:buClr>
                <a:schemeClr val="lt1"/>
              </a:buClr>
              <a:buSzPts val="1600"/>
              <a:buChar char="●"/>
              <a:defRPr sz="1600">
                <a:solidFill>
                  <a:schemeClr val="lt1"/>
                </a:solidFill>
              </a:defRPr>
            </a:lvl1pPr>
            <a:lvl2pPr marL="914400" lvl="1" indent="-330200" rtl="0">
              <a:spcBef>
                <a:spcPts val="0"/>
              </a:spcBef>
              <a:spcAft>
                <a:spcPts val="0"/>
              </a:spcAft>
              <a:buClr>
                <a:schemeClr val="lt1"/>
              </a:buClr>
              <a:buSzPts val="1600"/>
              <a:buChar char="○"/>
              <a:defRPr sz="1600">
                <a:solidFill>
                  <a:schemeClr val="lt1"/>
                </a:solidFill>
              </a:defRPr>
            </a:lvl2pPr>
            <a:lvl3pPr marL="1371600" lvl="2" indent="-330200" rtl="0">
              <a:spcBef>
                <a:spcPts val="0"/>
              </a:spcBef>
              <a:spcAft>
                <a:spcPts val="0"/>
              </a:spcAft>
              <a:buClr>
                <a:schemeClr val="lt1"/>
              </a:buClr>
              <a:buSzPts val="1600"/>
              <a:buChar char="■"/>
              <a:defRPr sz="1600">
                <a:solidFill>
                  <a:schemeClr val="lt1"/>
                </a:solidFill>
              </a:defRPr>
            </a:lvl3pPr>
            <a:lvl4pPr marL="1828800" lvl="3" indent="-330200" rtl="0">
              <a:spcBef>
                <a:spcPts val="0"/>
              </a:spcBef>
              <a:spcAft>
                <a:spcPts val="0"/>
              </a:spcAft>
              <a:buClr>
                <a:schemeClr val="lt1"/>
              </a:buClr>
              <a:buSzPts val="1600"/>
              <a:buChar char="●"/>
              <a:defRPr sz="1600">
                <a:solidFill>
                  <a:schemeClr val="lt1"/>
                </a:solidFill>
              </a:defRPr>
            </a:lvl4pPr>
            <a:lvl5pPr marL="2286000" lvl="4" indent="-330200" rtl="0">
              <a:spcBef>
                <a:spcPts val="0"/>
              </a:spcBef>
              <a:spcAft>
                <a:spcPts val="0"/>
              </a:spcAft>
              <a:buClr>
                <a:schemeClr val="lt1"/>
              </a:buClr>
              <a:buSzPts val="1600"/>
              <a:buChar char="○"/>
              <a:defRPr sz="1600">
                <a:solidFill>
                  <a:schemeClr val="lt1"/>
                </a:solidFill>
              </a:defRPr>
            </a:lvl5pPr>
            <a:lvl6pPr marL="2743200" lvl="5" indent="-330200" rtl="0">
              <a:spcBef>
                <a:spcPts val="0"/>
              </a:spcBef>
              <a:spcAft>
                <a:spcPts val="0"/>
              </a:spcAft>
              <a:buClr>
                <a:schemeClr val="lt1"/>
              </a:buClr>
              <a:buSzPts val="1600"/>
              <a:buChar char="■"/>
              <a:defRPr sz="1600">
                <a:solidFill>
                  <a:schemeClr val="lt1"/>
                </a:solidFill>
              </a:defRPr>
            </a:lvl6pPr>
            <a:lvl7pPr marL="3200400" lvl="6" indent="-330200" rtl="0">
              <a:spcBef>
                <a:spcPts val="0"/>
              </a:spcBef>
              <a:spcAft>
                <a:spcPts val="0"/>
              </a:spcAft>
              <a:buClr>
                <a:schemeClr val="lt1"/>
              </a:buClr>
              <a:buSzPts val="1600"/>
              <a:buChar char="●"/>
              <a:defRPr sz="1600">
                <a:solidFill>
                  <a:schemeClr val="lt1"/>
                </a:solidFill>
              </a:defRPr>
            </a:lvl7pPr>
            <a:lvl8pPr marL="3657600" lvl="7" indent="-330200" rtl="0">
              <a:spcBef>
                <a:spcPts val="0"/>
              </a:spcBef>
              <a:spcAft>
                <a:spcPts val="0"/>
              </a:spcAft>
              <a:buClr>
                <a:schemeClr val="lt1"/>
              </a:buClr>
              <a:buSzPts val="1600"/>
              <a:buChar char="○"/>
              <a:defRPr sz="1600">
                <a:solidFill>
                  <a:schemeClr val="lt1"/>
                </a:solidFill>
              </a:defRPr>
            </a:lvl8pPr>
            <a:lvl9pPr marL="4114800" lvl="8" indent="-330200" rtl="0">
              <a:spcBef>
                <a:spcPts val="0"/>
              </a:spcBef>
              <a:spcAft>
                <a:spcPts val="0"/>
              </a:spcAft>
              <a:buClr>
                <a:schemeClr val="lt1"/>
              </a:buClr>
              <a:buSzPts val="1600"/>
              <a:buChar char="■"/>
              <a:defRPr sz="1600">
                <a:solidFill>
                  <a:schemeClr val="lt1"/>
                </a:solidFill>
              </a:defRPr>
            </a:lvl9pPr>
          </a:lstStyle>
          <a:p>
            <a:endParaRPr/>
          </a:p>
        </p:txBody>
      </p:sp>
      <p:sp>
        <p:nvSpPr>
          <p:cNvPr id="490" name="Google Shape;490;p61"/>
          <p:cNvSpPr txBox="1">
            <a:spLocks noGrp="1"/>
          </p:cNvSpPr>
          <p:nvPr>
            <p:ph type="sldNum" idx="12"/>
          </p:nvPr>
        </p:nvSpPr>
        <p:spPr>
          <a:xfrm>
            <a:off x="5693412" y="6390450"/>
            <a:ext cx="399704" cy="524700"/>
          </a:xfrm>
          <a:prstGeom prst="rect">
            <a:avLst/>
          </a:prstGeom>
          <a:noFill/>
          <a:ln>
            <a:noFill/>
          </a:ln>
        </p:spPr>
        <p:txBody>
          <a:bodyPr spcFirstLastPara="1" wrap="square" lIns="0" tIns="0" rIns="0" bIns="0" anchor="ctr" anchorCtr="0">
            <a:noAutofit/>
          </a:bodyPr>
          <a:lstStyle>
            <a:lvl1pPr lvl="0" algn="l" rtl="0">
              <a:buNone/>
              <a:defRPr sz="1000">
                <a:solidFill>
                  <a:schemeClr val="lt1"/>
                </a:solidFill>
                <a:latin typeface="Inter"/>
                <a:ea typeface="Inter"/>
                <a:cs typeface="Inter"/>
                <a:sym typeface="Inter"/>
              </a:defRPr>
            </a:lvl1pPr>
            <a:lvl2pPr lvl="1" algn="l" rtl="0">
              <a:buNone/>
              <a:defRPr sz="1000">
                <a:solidFill>
                  <a:schemeClr val="lt1"/>
                </a:solidFill>
                <a:latin typeface="Inter"/>
                <a:ea typeface="Inter"/>
                <a:cs typeface="Inter"/>
                <a:sym typeface="Inter"/>
              </a:defRPr>
            </a:lvl2pPr>
            <a:lvl3pPr lvl="2" algn="l" rtl="0">
              <a:buNone/>
              <a:defRPr sz="1000">
                <a:solidFill>
                  <a:schemeClr val="lt1"/>
                </a:solidFill>
                <a:latin typeface="Inter"/>
                <a:ea typeface="Inter"/>
                <a:cs typeface="Inter"/>
                <a:sym typeface="Inter"/>
              </a:defRPr>
            </a:lvl3pPr>
            <a:lvl4pPr lvl="3" algn="l" rtl="0">
              <a:buNone/>
              <a:defRPr sz="1000">
                <a:solidFill>
                  <a:schemeClr val="lt1"/>
                </a:solidFill>
                <a:latin typeface="Inter"/>
                <a:ea typeface="Inter"/>
                <a:cs typeface="Inter"/>
                <a:sym typeface="Inter"/>
              </a:defRPr>
            </a:lvl4pPr>
            <a:lvl5pPr lvl="4" algn="l" rtl="0">
              <a:buNone/>
              <a:defRPr sz="1000">
                <a:solidFill>
                  <a:schemeClr val="lt1"/>
                </a:solidFill>
                <a:latin typeface="Inter"/>
                <a:ea typeface="Inter"/>
                <a:cs typeface="Inter"/>
                <a:sym typeface="Inter"/>
              </a:defRPr>
            </a:lvl5pPr>
            <a:lvl6pPr lvl="5" algn="l" rtl="0">
              <a:buNone/>
              <a:defRPr sz="1000">
                <a:solidFill>
                  <a:schemeClr val="lt1"/>
                </a:solidFill>
                <a:latin typeface="Inter"/>
                <a:ea typeface="Inter"/>
                <a:cs typeface="Inter"/>
                <a:sym typeface="Inter"/>
              </a:defRPr>
            </a:lvl6pPr>
            <a:lvl7pPr lvl="6" algn="l" rtl="0">
              <a:buNone/>
              <a:defRPr sz="1000">
                <a:solidFill>
                  <a:schemeClr val="lt1"/>
                </a:solidFill>
                <a:latin typeface="Inter"/>
                <a:ea typeface="Inter"/>
                <a:cs typeface="Inter"/>
                <a:sym typeface="Inter"/>
              </a:defRPr>
            </a:lvl7pPr>
            <a:lvl8pPr lvl="7" algn="l" rtl="0">
              <a:buNone/>
              <a:defRPr sz="1000">
                <a:solidFill>
                  <a:schemeClr val="lt1"/>
                </a:solidFill>
                <a:latin typeface="Inter"/>
                <a:ea typeface="Inter"/>
                <a:cs typeface="Inter"/>
                <a:sym typeface="Inter"/>
              </a:defRPr>
            </a:lvl8pPr>
            <a:lvl9pPr lvl="8" algn="l" rtl="0">
              <a:buNone/>
              <a:defRPr sz="1000">
                <a:solidFill>
                  <a:schemeClr val="lt1"/>
                </a:solidFill>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491" name="Google Shape;491;p61"/>
          <p:cNvSpPr txBox="1">
            <a:spLocks noGrp="1"/>
          </p:cNvSpPr>
          <p:nvPr>
            <p:ph type="subTitle" idx="2"/>
          </p:nvPr>
        </p:nvSpPr>
        <p:spPr>
          <a:xfrm>
            <a:off x="157941" y="639045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Clr>
                <a:schemeClr val="lt1"/>
              </a:buClr>
              <a:buSzPts val="1000"/>
              <a:buNone/>
              <a:defRPr sz="1000">
                <a:solidFill>
                  <a:schemeClr val="lt1"/>
                </a:solidFill>
              </a:defRPr>
            </a:lvl1pPr>
            <a:lvl2pPr lvl="1" algn="r" rtl="0">
              <a:spcBef>
                <a:spcPts val="0"/>
              </a:spcBef>
              <a:spcAft>
                <a:spcPts val="0"/>
              </a:spcAft>
              <a:buClr>
                <a:schemeClr val="lt1"/>
              </a:buClr>
              <a:buSzPts val="1600"/>
              <a:buNone/>
              <a:defRPr>
                <a:solidFill>
                  <a:schemeClr val="lt1"/>
                </a:solidFill>
              </a:defRPr>
            </a:lvl2pPr>
            <a:lvl3pPr lvl="2" algn="r" rtl="0">
              <a:spcBef>
                <a:spcPts val="0"/>
              </a:spcBef>
              <a:spcAft>
                <a:spcPts val="0"/>
              </a:spcAft>
              <a:buClr>
                <a:schemeClr val="lt1"/>
              </a:buClr>
              <a:buSzPts val="1600"/>
              <a:buNone/>
              <a:defRPr>
                <a:solidFill>
                  <a:schemeClr val="lt1"/>
                </a:solidFill>
              </a:defRPr>
            </a:lvl3pPr>
            <a:lvl4pPr lvl="3" algn="r" rtl="0">
              <a:spcBef>
                <a:spcPts val="0"/>
              </a:spcBef>
              <a:spcAft>
                <a:spcPts val="0"/>
              </a:spcAft>
              <a:buClr>
                <a:schemeClr val="lt1"/>
              </a:buClr>
              <a:buSzPts val="1600"/>
              <a:buNone/>
              <a:defRPr>
                <a:solidFill>
                  <a:schemeClr val="lt1"/>
                </a:solidFill>
              </a:defRPr>
            </a:lvl4pPr>
            <a:lvl5pPr lvl="4" algn="r" rtl="0">
              <a:spcBef>
                <a:spcPts val="0"/>
              </a:spcBef>
              <a:spcAft>
                <a:spcPts val="0"/>
              </a:spcAft>
              <a:buClr>
                <a:schemeClr val="lt1"/>
              </a:buClr>
              <a:buSzPts val="1600"/>
              <a:buNone/>
              <a:defRPr>
                <a:solidFill>
                  <a:schemeClr val="lt1"/>
                </a:solidFill>
              </a:defRPr>
            </a:lvl5pPr>
            <a:lvl6pPr lvl="5" algn="r" rtl="0">
              <a:spcBef>
                <a:spcPts val="0"/>
              </a:spcBef>
              <a:spcAft>
                <a:spcPts val="0"/>
              </a:spcAft>
              <a:buClr>
                <a:schemeClr val="lt1"/>
              </a:buClr>
              <a:buSzPts val="1600"/>
              <a:buNone/>
              <a:defRPr>
                <a:solidFill>
                  <a:schemeClr val="lt1"/>
                </a:solidFill>
              </a:defRPr>
            </a:lvl6pPr>
            <a:lvl7pPr lvl="6" algn="r" rtl="0">
              <a:spcBef>
                <a:spcPts val="0"/>
              </a:spcBef>
              <a:spcAft>
                <a:spcPts val="0"/>
              </a:spcAft>
              <a:buClr>
                <a:schemeClr val="lt1"/>
              </a:buClr>
              <a:buSzPts val="1600"/>
              <a:buNone/>
              <a:defRPr>
                <a:solidFill>
                  <a:schemeClr val="lt1"/>
                </a:solidFill>
              </a:defRPr>
            </a:lvl7pPr>
            <a:lvl8pPr lvl="7" algn="r" rtl="0">
              <a:spcBef>
                <a:spcPts val="0"/>
              </a:spcBef>
              <a:spcAft>
                <a:spcPts val="0"/>
              </a:spcAft>
              <a:buClr>
                <a:schemeClr val="lt1"/>
              </a:buClr>
              <a:buSzPts val="1600"/>
              <a:buNone/>
              <a:defRPr>
                <a:solidFill>
                  <a:schemeClr val="lt1"/>
                </a:solidFill>
              </a:defRPr>
            </a:lvl8pPr>
            <a:lvl9pPr lvl="8" algn="r" rtl="0">
              <a:spcBef>
                <a:spcPts val="0"/>
              </a:spcBef>
              <a:spcAft>
                <a:spcPts val="0"/>
              </a:spcAft>
              <a:buClr>
                <a:schemeClr val="lt1"/>
              </a:buClr>
              <a:buSzPts val="1600"/>
              <a:buNone/>
              <a:defRPr>
                <a:solidFill>
                  <a:schemeClr val="lt1"/>
                </a:solidFill>
              </a:defRPr>
            </a:lvl9pPr>
          </a:lstStyle>
          <a:p>
            <a:endParaRPr/>
          </a:p>
        </p:txBody>
      </p:sp>
      <p:sp>
        <p:nvSpPr>
          <p:cNvPr id="492" name="Google Shape;492;p61"/>
          <p:cNvSpPr txBox="1"/>
          <p:nvPr/>
        </p:nvSpPr>
        <p:spPr>
          <a:xfrm>
            <a:off x="5302781" y="640050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Inter"/>
                <a:ea typeface="Inter"/>
                <a:cs typeface="Inter"/>
                <a:sym typeface="Inter"/>
              </a:rPr>
              <a:t>|</a:t>
            </a:r>
            <a:endParaRPr sz="1000" b="1">
              <a:solidFill>
                <a:schemeClr val="lt1"/>
              </a:solidFill>
              <a:latin typeface="Inter"/>
              <a:ea typeface="Inter"/>
              <a:cs typeface="Inter"/>
              <a:sym typeface="Inter"/>
            </a:endParaRPr>
          </a:p>
        </p:txBody>
      </p:sp>
      <p:sp>
        <p:nvSpPr>
          <p:cNvPr id="493" name="Google Shape;493;p61"/>
          <p:cNvSpPr txBox="1">
            <a:spLocks noGrp="1"/>
          </p:cNvSpPr>
          <p:nvPr>
            <p:ph type="subTitle" idx="3"/>
          </p:nvPr>
        </p:nvSpPr>
        <p:spPr>
          <a:xfrm>
            <a:off x="497680" y="1748500"/>
            <a:ext cx="5144840" cy="373500"/>
          </a:xfrm>
          <a:prstGeom prst="rect">
            <a:avLst/>
          </a:prstGeom>
        </p:spPr>
        <p:txBody>
          <a:bodyPr spcFirstLastPara="1" wrap="square" lIns="0" tIns="0" rIns="0" bIns="0" anchor="t" anchorCtr="0">
            <a:normAutofit/>
          </a:bodyPr>
          <a:lstStyle>
            <a:lvl1pPr lvl="0" rtl="0">
              <a:spcBef>
                <a:spcPts val="0"/>
              </a:spcBef>
              <a:spcAft>
                <a:spcPts val="0"/>
              </a:spcAft>
              <a:buClr>
                <a:schemeClr val="lt1"/>
              </a:buClr>
              <a:buSzPts val="2000"/>
              <a:buNone/>
              <a:defRPr sz="2000" b="1">
                <a:solidFill>
                  <a:schemeClr val="lt1"/>
                </a:solidFill>
              </a:defRPr>
            </a:lvl1pPr>
            <a:lvl2pPr lvl="1" algn="ctr" rtl="0">
              <a:spcBef>
                <a:spcPts val="0"/>
              </a:spcBef>
              <a:spcAft>
                <a:spcPts val="0"/>
              </a:spcAft>
              <a:buClr>
                <a:schemeClr val="lt1"/>
              </a:buClr>
              <a:buSzPts val="1600"/>
              <a:buNone/>
              <a:defRPr>
                <a:solidFill>
                  <a:schemeClr val="lt1"/>
                </a:solidFill>
              </a:defRPr>
            </a:lvl2pPr>
            <a:lvl3pPr lvl="2" algn="ctr" rtl="0">
              <a:spcBef>
                <a:spcPts val="0"/>
              </a:spcBef>
              <a:spcAft>
                <a:spcPts val="0"/>
              </a:spcAft>
              <a:buClr>
                <a:schemeClr val="lt1"/>
              </a:buClr>
              <a:buSzPts val="1600"/>
              <a:buNone/>
              <a:defRPr>
                <a:solidFill>
                  <a:schemeClr val="lt1"/>
                </a:solidFill>
              </a:defRPr>
            </a:lvl3pPr>
            <a:lvl4pPr lvl="3" algn="ctr" rtl="0">
              <a:spcBef>
                <a:spcPts val="0"/>
              </a:spcBef>
              <a:spcAft>
                <a:spcPts val="0"/>
              </a:spcAft>
              <a:buClr>
                <a:schemeClr val="lt1"/>
              </a:buClr>
              <a:buSzPts val="1600"/>
              <a:buNone/>
              <a:defRPr>
                <a:solidFill>
                  <a:schemeClr val="lt1"/>
                </a:solidFill>
              </a:defRPr>
            </a:lvl4pPr>
            <a:lvl5pPr lvl="4" algn="ctr" rtl="0">
              <a:spcBef>
                <a:spcPts val="0"/>
              </a:spcBef>
              <a:spcAft>
                <a:spcPts val="0"/>
              </a:spcAft>
              <a:buClr>
                <a:schemeClr val="lt1"/>
              </a:buClr>
              <a:buSzPts val="1600"/>
              <a:buNone/>
              <a:defRPr>
                <a:solidFill>
                  <a:schemeClr val="lt1"/>
                </a:solidFill>
              </a:defRPr>
            </a:lvl5pPr>
            <a:lvl6pPr lvl="5" algn="ctr" rtl="0">
              <a:spcBef>
                <a:spcPts val="0"/>
              </a:spcBef>
              <a:spcAft>
                <a:spcPts val="0"/>
              </a:spcAft>
              <a:buClr>
                <a:schemeClr val="lt1"/>
              </a:buClr>
              <a:buSzPts val="1600"/>
              <a:buNone/>
              <a:defRPr>
                <a:solidFill>
                  <a:schemeClr val="lt1"/>
                </a:solidFill>
              </a:defRPr>
            </a:lvl6pPr>
            <a:lvl7pPr lvl="6" algn="ctr" rtl="0">
              <a:spcBef>
                <a:spcPts val="0"/>
              </a:spcBef>
              <a:spcAft>
                <a:spcPts val="0"/>
              </a:spcAft>
              <a:buClr>
                <a:schemeClr val="lt1"/>
              </a:buClr>
              <a:buSzPts val="1600"/>
              <a:buNone/>
              <a:defRPr>
                <a:solidFill>
                  <a:schemeClr val="lt1"/>
                </a:solidFill>
              </a:defRPr>
            </a:lvl7pPr>
            <a:lvl8pPr lvl="7" algn="ctr" rtl="0">
              <a:spcBef>
                <a:spcPts val="0"/>
              </a:spcBef>
              <a:spcAft>
                <a:spcPts val="0"/>
              </a:spcAft>
              <a:buClr>
                <a:schemeClr val="lt1"/>
              </a:buClr>
              <a:buSzPts val="1600"/>
              <a:buNone/>
              <a:defRPr>
                <a:solidFill>
                  <a:schemeClr val="lt1"/>
                </a:solidFill>
              </a:defRPr>
            </a:lvl8pPr>
            <a:lvl9pPr lvl="8" algn="ctr" rtl="0">
              <a:spcBef>
                <a:spcPts val="0"/>
              </a:spcBef>
              <a:spcAft>
                <a:spcPts val="0"/>
              </a:spcAft>
              <a:buClr>
                <a:schemeClr val="lt1"/>
              </a:buClr>
              <a:buSzPts val="1600"/>
              <a:buNone/>
              <a:defRPr>
                <a:solidFill>
                  <a:schemeClr val="lt1"/>
                </a:solidFill>
              </a:defRPr>
            </a:lvl9pPr>
          </a:lstStyle>
          <a:p>
            <a:endParaRPr/>
          </a:p>
        </p:txBody>
      </p:sp>
      <p:sp>
        <p:nvSpPr>
          <p:cNvPr id="494" name="Google Shape;494;p61"/>
          <p:cNvSpPr txBox="1">
            <a:spLocks noGrp="1"/>
          </p:cNvSpPr>
          <p:nvPr>
            <p:ph type="subTitle" idx="4"/>
          </p:nvPr>
        </p:nvSpPr>
        <p:spPr>
          <a:xfrm rot="5400000">
            <a:off x="2653524" y="3384889"/>
            <a:ext cx="6858000" cy="88223"/>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
        <p:nvSpPr>
          <p:cNvPr id="495" name="Google Shape;495;p61"/>
          <p:cNvSpPr txBox="1">
            <a:spLocks noGrp="1"/>
          </p:cNvSpPr>
          <p:nvPr>
            <p:ph type="subTitle" idx="5"/>
          </p:nvPr>
        </p:nvSpPr>
        <p:spPr>
          <a:xfrm>
            <a:off x="-13564" y="6354725"/>
            <a:ext cx="6140199" cy="88200"/>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Tree>
    <p:extLst>
      <p:ext uri="{BB962C8B-B14F-4D97-AF65-F5344CB8AC3E}">
        <p14:creationId xmlns:p14="http://schemas.microsoft.com/office/powerpoint/2010/main" val="21000120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 Right Image - Left Text - Dark">
  <p:cSld name="1 Right Image - Left Text - Dark">
    <p:bg>
      <p:bgPr>
        <a:solidFill>
          <a:schemeClr val="dk1"/>
        </a:solidFill>
        <a:effectLst/>
      </p:bgPr>
    </p:bg>
    <p:spTree>
      <p:nvGrpSpPr>
        <p:cNvPr id="1" name="Shape 496"/>
        <p:cNvGrpSpPr/>
        <p:nvPr/>
      </p:nvGrpSpPr>
      <p:grpSpPr>
        <a:xfrm>
          <a:off x="0" y="0"/>
          <a:ext cx="0" cy="0"/>
          <a:chOff x="0" y="0"/>
          <a:chExt cx="0" cy="0"/>
        </a:xfrm>
      </p:grpSpPr>
      <p:sp>
        <p:nvSpPr>
          <p:cNvPr id="497" name="Google Shape;497;p62"/>
          <p:cNvSpPr txBox="1">
            <a:spLocks noGrp="1"/>
          </p:cNvSpPr>
          <p:nvPr>
            <p:ph type="title"/>
          </p:nvPr>
        </p:nvSpPr>
        <p:spPr>
          <a:xfrm>
            <a:off x="497682" y="740800"/>
            <a:ext cx="5144840" cy="1007700"/>
          </a:xfrm>
          <a:prstGeom prst="rect">
            <a:avLst/>
          </a:prstGeom>
        </p:spPr>
        <p:txBody>
          <a:bodyPr spcFirstLastPara="1" wrap="square" lIns="0" tIns="0" rIns="0" bIns="0" anchor="b" anchorCtr="0">
            <a:normAutofit/>
          </a:bodyPr>
          <a:lstStyle>
            <a:lvl1pPr lvl="0" rtl="0">
              <a:spcBef>
                <a:spcPts val="0"/>
              </a:spcBef>
              <a:spcAft>
                <a:spcPts val="0"/>
              </a:spcAft>
              <a:buClr>
                <a:schemeClr val="lt1"/>
              </a:buClr>
              <a:buSzPts val="3200"/>
              <a:buNone/>
              <a:defRPr sz="3200">
                <a:solidFill>
                  <a:schemeClr val="lt1"/>
                </a:solidFill>
              </a:defRPr>
            </a:lvl1pPr>
            <a:lvl2pPr lvl="1" rtl="0">
              <a:spcBef>
                <a:spcPts val="0"/>
              </a:spcBef>
              <a:spcAft>
                <a:spcPts val="0"/>
              </a:spcAft>
              <a:buClr>
                <a:schemeClr val="lt1"/>
              </a:buClr>
              <a:buSzPts val="3200"/>
              <a:buNone/>
              <a:defRPr sz="3200">
                <a:solidFill>
                  <a:schemeClr val="lt1"/>
                </a:solidFill>
              </a:defRPr>
            </a:lvl2pPr>
            <a:lvl3pPr lvl="2" rtl="0">
              <a:spcBef>
                <a:spcPts val="0"/>
              </a:spcBef>
              <a:spcAft>
                <a:spcPts val="0"/>
              </a:spcAft>
              <a:buClr>
                <a:schemeClr val="lt1"/>
              </a:buClr>
              <a:buSzPts val="3200"/>
              <a:buNone/>
              <a:defRPr sz="3200">
                <a:solidFill>
                  <a:schemeClr val="lt1"/>
                </a:solidFill>
              </a:defRPr>
            </a:lvl3pPr>
            <a:lvl4pPr lvl="3" rtl="0">
              <a:spcBef>
                <a:spcPts val="0"/>
              </a:spcBef>
              <a:spcAft>
                <a:spcPts val="0"/>
              </a:spcAft>
              <a:buClr>
                <a:schemeClr val="lt1"/>
              </a:buClr>
              <a:buSzPts val="3200"/>
              <a:buNone/>
              <a:defRPr sz="3200">
                <a:solidFill>
                  <a:schemeClr val="lt1"/>
                </a:solidFill>
              </a:defRPr>
            </a:lvl4pPr>
            <a:lvl5pPr lvl="4" rtl="0">
              <a:spcBef>
                <a:spcPts val="0"/>
              </a:spcBef>
              <a:spcAft>
                <a:spcPts val="0"/>
              </a:spcAft>
              <a:buClr>
                <a:schemeClr val="lt1"/>
              </a:buClr>
              <a:buSzPts val="3200"/>
              <a:buNone/>
              <a:defRPr sz="3200">
                <a:solidFill>
                  <a:schemeClr val="lt1"/>
                </a:solidFill>
              </a:defRPr>
            </a:lvl5pPr>
            <a:lvl6pPr lvl="5" rtl="0">
              <a:spcBef>
                <a:spcPts val="0"/>
              </a:spcBef>
              <a:spcAft>
                <a:spcPts val="0"/>
              </a:spcAft>
              <a:buClr>
                <a:schemeClr val="lt1"/>
              </a:buClr>
              <a:buSzPts val="3200"/>
              <a:buNone/>
              <a:defRPr sz="3200">
                <a:solidFill>
                  <a:schemeClr val="lt1"/>
                </a:solidFill>
              </a:defRPr>
            </a:lvl6pPr>
            <a:lvl7pPr lvl="6" rtl="0">
              <a:spcBef>
                <a:spcPts val="0"/>
              </a:spcBef>
              <a:spcAft>
                <a:spcPts val="0"/>
              </a:spcAft>
              <a:buClr>
                <a:schemeClr val="lt1"/>
              </a:buClr>
              <a:buSzPts val="3200"/>
              <a:buNone/>
              <a:defRPr sz="3200">
                <a:solidFill>
                  <a:schemeClr val="lt1"/>
                </a:solidFill>
              </a:defRPr>
            </a:lvl7pPr>
            <a:lvl8pPr lvl="7" rtl="0">
              <a:spcBef>
                <a:spcPts val="0"/>
              </a:spcBef>
              <a:spcAft>
                <a:spcPts val="0"/>
              </a:spcAft>
              <a:buClr>
                <a:schemeClr val="lt1"/>
              </a:buClr>
              <a:buSzPts val="3200"/>
              <a:buNone/>
              <a:defRPr sz="3200">
                <a:solidFill>
                  <a:schemeClr val="lt1"/>
                </a:solidFill>
              </a:defRPr>
            </a:lvl8pPr>
            <a:lvl9pPr lvl="8" rtl="0">
              <a:spcBef>
                <a:spcPts val="0"/>
              </a:spcBef>
              <a:spcAft>
                <a:spcPts val="0"/>
              </a:spcAft>
              <a:buClr>
                <a:schemeClr val="lt1"/>
              </a:buClr>
              <a:buSzPts val="3200"/>
              <a:buNone/>
              <a:defRPr sz="3200">
                <a:solidFill>
                  <a:schemeClr val="lt1"/>
                </a:solidFill>
              </a:defRPr>
            </a:lvl9pPr>
          </a:lstStyle>
          <a:p>
            <a:endParaRPr/>
          </a:p>
        </p:txBody>
      </p:sp>
      <p:sp>
        <p:nvSpPr>
          <p:cNvPr id="498" name="Google Shape;498;p62"/>
          <p:cNvSpPr txBox="1">
            <a:spLocks noGrp="1"/>
          </p:cNvSpPr>
          <p:nvPr>
            <p:ph type="body" idx="1"/>
          </p:nvPr>
        </p:nvSpPr>
        <p:spPr>
          <a:xfrm>
            <a:off x="497680" y="2405750"/>
            <a:ext cx="5144840" cy="3686400"/>
          </a:xfrm>
          <a:prstGeom prst="rect">
            <a:avLst/>
          </a:prstGeom>
        </p:spPr>
        <p:txBody>
          <a:bodyPr spcFirstLastPara="1" wrap="square" lIns="0" tIns="0" rIns="0" bIns="0" anchor="t" anchorCtr="0">
            <a:normAutofit/>
          </a:bodyPr>
          <a:lstStyle>
            <a:lvl1pPr marL="457200" lvl="0" indent="-330200" rtl="0">
              <a:spcBef>
                <a:spcPts val="0"/>
              </a:spcBef>
              <a:spcAft>
                <a:spcPts val="0"/>
              </a:spcAft>
              <a:buClr>
                <a:schemeClr val="lt1"/>
              </a:buClr>
              <a:buSzPts val="1600"/>
              <a:buChar char="●"/>
              <a:defRPr sz="1600">
                <a:solidFill>
                  <a:schemeClr val="lt1"/>
                </a:solidFill>
              </a:defRPr>
            </a:lvl1pPr>
            <a:lvl2pPr marL="914400" lvl="1" indent="-330200" rtl="0">
              <a:spcBef>
                <a:spcPts val="0"/>
              </a:spcBef>
              <a:spcAft>
                <a:spcPts val="0"/>
              </a:spcAft>
              <a:buClr>
                <a:schemeClr val="lt1"/>
              </a:buClr>
              <a:buSzPts val="1600"/>
              <a:buChar char="○"/>
              <a:defRPr sz="1600">
                <a:solidFill>
                  <a:schemeClr val="lt1"/>
                </a:solidFill>
              </a:defRPr>
            </a:lvl2pPr>
            <a:lvl3pPr marL="1371600" lvl="2" indent="-330200" rtl="0">
              <a:spcBef>
                <a:spcPts val="0"/>
              </a:spcBef>
              <a:spcAft>
                <a:spcPts val="0"/>
              </a:spcAft>
              <a:buClr>
                <a:schemeClr val="lt1"/>
              </a:buClr>
              <a:buSzPts val="1600"/>
              <a:buChar char="■"/>
              <a:defRPr sz="1600">
                <a:solidFill>
                  <a:schemeClr val="lt1"/>
                </a:solidFill>
              </a:defRPr>
            </a:lvl3pPr>
            <a:lvl4pPr marL="1828800" lvl="3" indent="-330200" rtl="0">
              <a:spcBef>
                <a:spcPts val="0"/>
              </a:spcBef>
              <a:spcAft>
                <a:spcPts val="0"/>
              </a:spcAft>
              <a:buClr>
                <a:schemeClr val="lt1"/>
              </a:buClr>
              <a:buSzPts val="1600"/>
              <a:buChar char="●"/>
              <a:defRPr sz="1600">
                <a:solidFill>
                  <a:schemeClr val="lt1"/>
                </a:solidFill>
              </a:defRPr>
            </a:lvl4pPr>
            <a:lvl5pPr marL="2286000" lvl="4" indent="-330200" rtl="0">
              <a:spcBef>
                <a:spcPts val="0"/>
              </a:spcBef>
              <a:spcAft>
                <a:spcPts val="0"/>
              </a:spcAft>
              <a:buClr>
                <a:schemeClr val="lt1"/>
              </a:buClr>
              <a:buSzPts val="1600"/>
              <a:buChar char="○"/>
              <a:defRPr sz="1600">
                <a:solidFill>
                  <a:schemeClr val="lt1"/>
                </a:solidFill>
              </a:defRPr>
            </a:lvl5pPr>
            <a:lvl6pPr marL="2743200" lvl="5" indent="-330200" rtl="0">
              <a:spcBef>
                <a:spcPts val="0"/>
              </a:spcBef>
              <a:spcAft>
                <a:spcPts val="0"/>
              </a:spcAft>
              <a:buClr>
                <a:schemeClr val="lt1"/>
              </a:buClr>
              <a:buSzPts val="1600"/>
              <a:buChar char="■"/>
              <a:defRPr sz="1600">
                <a:solidFill>
                  <a:schemeClr val="lt1"/>
                </a:solidFill>
              </a:defRPr>
            </a:lvl6pPr>
            <a:lvl7pPr marL="3200400" lvl="6" indent="-330200" rtl="0">
              <a:spcBef>
                <a:spcPts val="0"/>
              </a:spcBef>
              <a:spcAft>
                <a:spcPts val="0"/>
              </a:spcAft>
              <a:buClr>
                <a:schemeClr val="lt1"/>
              </a:buClr>
              <a:buSzPts val="1600"/>
              <a:buChar char="●"/>
              <a:defRPr sz="1600">
                <a:solidFill>
                  <a:schemeClr val="lt1"/>
                </a:solidFill>
              </a:defRPr>
            </a:lvl7pPr>
            <a:lvl8pPr marL="3657600" lvl="7" indent="-330200" rtl="0">
              <a:spcBef>
                <a:spcPts val="0"/>
              </a:spcBef>
              <a:spcAft>
                <a:spcPts val="0"/>
              </a:spcAft>
              <a:buClr>
                <a:schemeClr val="lt1"/>
              </a:buClr>
              <a:buSzPts val="1600"/>
              <a:buChar char="○"/>
              <a:defRPr sz="1600">
                <a:solidFill>
                  <a:schemeClr val="lt1"/>
                </a:solidFill>
              </a:defRPr>
            </a:lvl8pPr>
            <a:lvl9pPr marL="4114800" lvl="8" indent="-330200" rtl="0">
              <a:spcBef>
                <a:spcPts val="0"/>
              </a:spcBef>
              <a:spcAft>
                <a:spcPts val="0"/>
              </a:spcAft>
              <a:buClr>
                <a:schemeClr val="lt1"/>
              </a:buClr>
              <a:buSzPts val="1600"/>
              <a:buChar char="■"/>
              <a:defRPr sz="1600">
                <a:solidFill>
                  <a:schemeClr val="lt1"/>
                </a:solidFill>
              </a:defRPr>
            </a:lvl9pPr>
          </a:lstStyle>
          <a:p>
            <a:endParaRPr/>
          </a:p>
        </p:txBody>
      </p:sp>
      <p:sp>
        <p:nvSpPr>
          <p:cNvPr id="499" name="Google Shape;499;p62"/>
          <p:cNvSpPr txBox="1">
            <a:spLocks noGrp="1"/>
          </p:cNvSpPr>
          <p:nvPr>
            <p:ph type="sldNum" idx="12"/>
          </p:nvPr>
        </p:nvSpPr>
        <p:spPr>
          <a:xfrm>
            <a:off x="5693412" y="6390450"/>
            <a:ext cx="399704" cy="524700"/>
          </a:xfrm>
          <a:prstGeom prst="rect">
            <a:avLst/>
          </a:prstGeom>
          <a:noFill/>
          <a:ln>
            <a:noFill/>
          </a:ln>
        </p:spPr>
        <p:txBody>
          <a:bodyPr spcFirstLastPara="1" wrap="square" lIns="0" tIns="0" rIns="0" bIns="0" anchor="ctr" anchorCtr="0">
            <a:noAutofit/>
          </a:bodyPr>
          <a:lstStyle>
            <a:lvl1pPr lvl="0" algn="l" rtl="0">
              <a:buNone/>
              <a:defRPr sz="1000">
                <a:solidFill>
                  <a:schemeClr val="lt1"/>
                </a:solidFill>
                <a:latin typeface="Inter"/>
                <a:ea typeface="Inter"/>
                <a:cs typeface="Inter"/>
                <a:sym typeface="Inter"/>
              </a:defRPr>
            </a:lvl1pPr>
            <a:lvl2pPr lvl="1" algn="l" rtl="0">
              <a:buNone/>
              <a:defRPr sz="1000">
                <a:solidFill>
                  <a:schemeClr val="lt1"/>
                </a:solidFill>
                <a:latin typeface="Inter"/>
                <a:ea typeface="Inter"/>
                <a:cs typeface="Inter"/>
                <a:sym typeface="Inter"/>
              </a:defRPr>
            </a:lvl2pPr>
            <a:lvl3pPr lvl="2" algn="l" rtl="0">
              <a:buNone/>
              <a:defRPr sz="1000">
                <a:solidFill>
                  <a:schemeClr val="lt1"/>
                </a:solidFill>
                <a:latin typeface="Inter"/>
                <a:ea typeface="Inter"/>
                <a:cs typeface="Inter"/>
                <a:sym typeface="Inter"/>
              </a:defRPr>
            </a:lvl3pPr>
            <a:lvl4pPr lvl="3" algn="l" rtl="0">
              <a:buNone/>
              <a:defRPr sz="1000">
                <a:solidFill>
                  <a:schemeClr val="lt1"/>
                </a:solidFill>
                <a:latin typeface="Inter"/>
                <a:ea typeface="Inter"/>
                <a:cs typeface="Inter"/>
                <a:sym typeface="Inter"/>
              </a:defRPr>
            </a:lvl4pPr>
            <a:lvl5pPr lvl="4" algn="l" rtl="0">
              <a:buNone/>
              <a:defRPr sz="1000">
                <a:solidFill>
                  <a:schemeClr val="lt1"/>
                </a:solidFill>
                <a:latin typeface="Inter"/>
                <a:ea typeface="Inter"/>
                <a:cs typeface="Inter"/>
                <a:sym typeface="Inter"/>
              </a:defRPr>
            </a:lvl5pPr>
            <a:lvl6pPr lvl="5" algn="l" rtl="0">
              <a:buNone/>
              <a:defRPr sz="1000">
                <a:solidFill>
                  <a:schemeClr val="lt1"/>
                </a:solidFill>
                <a:latin typeface="Inter"/>
                <a:ea typeface="Inter"/>
                <a:cs typeface="Inter"/>
                <a:sym typeface="Inter"/>
              </a:defRPr>
            </a:lvl6pPr>
            <a:lvl7pPr lvl="6" algn="l" rtl="0">
              <a:buNone/>
              <a:defRPr sz="1000">
                <a:solidFill>
                  <a:schemeClr val="lt1"/>
                </a:solidFill>
                <a:latin typeface="Inter"/>
                <a:ea typeface="Inter"/>
                <a:cs typeface="Inter"/>
                <a:sym typeface="Inter"/>
              </a:defRPr>
            </a:lvl7pPr>
            <a:lvl8pPr lvl="7" algn="l" rtl="0">
              <a:buNone/>
              <a:defRPr sz="1000">
                <a:solidFill>
                  <a:schemeClr val="lt1"/>
                </a:solidFill>
                <a:latin typeface="Inter"/>
                <a:ea typeface="Inter"/>
                <a:cs typeface="Inter"/>
                <a:sym typeface="Inter"/>
              </a:defRPr>
            </a:lvl8pPr>
            <a:lvl9pPr lvl="8" algn="l" rtl="0">
              <a:buNone/>
              <a:defRPr sz="1000">
                <a:solidFill>
                  <a:schemeClr val="lt1"/>
                </a:solidFill>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500" name="Google Shape;500;p62"/>
          <p:cNvSpPr txBox="1">
            <a:spLocks noGrp="1"/>
          </p:cNvSpPr>
          <p:nvPr>
            <p:ph type="subTitle" idx="2"/>
          </p:nvPr>
        </p:nvSpPr>
        <p:spPr>
          <a:xfrm>
            <a:off x="157941" y="639045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Clr>
                <a:schemeClr val="lt1"/>
              </a:buClr>
              <a:buSzPts val="1000"/>
              <a:buNone/>
              <a:defRPr sz="1000">
                <a:solidFill>
                  <a:schemeClr val="lt1"/>
                </a:solidFill>
              </a:defRPr>
            </a:lvl1pPr>
            <a:lvl2pPr lvl="1" algn="r" rtl="0">
              <a:spcBef>
                <a:spcPts val="0"/>
              </a:spcBef>
              <a:spcAft>
                <a:spcPts val="0"/>
              </a:spcAft>
              <a:buClr>
                <a:schemeClr val="lt1"/>
              </a:buClr>
              <a:buSzPts val="1600"/>
              <a:buNone/>
              <a:defRPr>
                <a:solidFill>
                  <a:schemeClr val="lt1"/>
                </a:solidFill>
              </a:defRPr>
            </a:lvl2pPr>
            <a:lvl3pPr lvl="2" algn="r" rtl="0">
              <a:spcBef>
                <a:spcPts val="0"/>
              </a:spcBef>
              <a:spcAft>
                <a:spcPts val="0"/>
              </a:spcAft>
              <a:buClr>
                <a:schemeClr val="lt1"/>
              </a:buClr>
              <a:buSzPts val="1600"/>
              <a:buNone/>
              <a:defRPr>
                <a:solidFill>
                  <a:schemeClr val="lt1"/>
                </a:solidFill>
              </a:defRPr>
            </a:lvl3pPr>
            <a:lvl4pPr lvl="3" algn="r" rtl="0">
              <a:spcBef>
                <a:spcPts val="0"/>
              </a:spcBef>
              <a:spcAft>
                <a:spcPts val="0"/>
              </a:spcAft>
              <a:buClr>
                <a:schemeClr val="lt1"/>
              </a:buClr>
              <a:buSzPts val="1600"/>
              <a:buNone/>
              <a:defRPr>
                <a:solidFill>
                  <a:schemeClr val="lt1"/>
                </a:solidFill>
              </a:defRPr>
            </a:lvl4pPr>
            <a:lvl5pPr lvl="4" algn="r" rtl="0">
              <a:spcBef>
                <a:spcPts val="0"/>
              </a:spcBef>
              <a:spcAft>
                <a:spcPts val="0"/>
              </a:spcAft>
              <a:buClr>
                <a:schemeClr val="lt1"/>
              </a:buClr>
              <a:buSzPts val="1600"/>
              <a:buNone/>
              <a:defRPr>
                <a:solidFill>
                  <a:schemeClr val="lt1"/>
                </a:solidFill>
              </a:defRPr>
            </a:lvl5pPr>
            <a:lvl6pPr lvl="5" algn="r" rtl="0">
              <a:spcBef>
                <a:spcPts val="0"/>
              </a:spcBef>
              <a:spcAft>
                <a:spcPts val="0"/>
              </a:spcAft>
              <a:buClr>
                <a:schemeClr val="lt1"/>
              </a:buClr>
              <a:buSzPts val="1600"/>
              <a:buNone/>
              <a:defRPr>
                <a:solidFill>
                  <a:schemeClr val="lt1"/>
                </a:solidFill>
              </a:defRPr>
            </a:lvl6pPr>
            <a:lvl7pPr lvl="6" algn="r" rtl="0">
              <a:spcBef>
                <a:spcPts val="0"/>
              </a:spcBef>
              <a:spcAft>
                <a:spcPts val="0"/>
              </a:spcAft>
              <a:buClr>
                <a:schemeClr val="lt1"/>
              </a:buClr>
              <a:buSzPts val="1600"/>
              <a:buNone/>
              <a:defRPr>
                <a:solidFill>
                  <a:schemeClr val="lt1"/>
                </a:solidFill>
              </a:defRPr>
            </a:lvl7pPr>
            <a:lvl8pPr lvl="7" algn="r" rtl="0">
              <a:spcBef>
                <a:spcPts val="0"/>
              </a:spcBef>
              <a:spcAft>
                <a:spcPts val="0"/>
              </a:spcAft>
              <a:buClr>
                <a:schemeClr val="lt1"/>
              </a:buClr>
              <a:buSzPts val="1600"/>
              <a:buNone/>
              <a:defRPr>
                <a:solidFill>
                  <a:schemeClr val="lt1"/>
                </a:solidFill>
              </a:defRPr>
            </a:lvl8pPr>
            <a:lvl9pPr lvl="8" algn="r" rtl="0">
              <a:spcBef>
                <a:spcPts val="0"/>
              </a:spcBef>
              <a:spcAft>
                <a:spcPts val="0"/>
              </a:spcAft>
              <a:buClr>
                <a:schemeClr val="lt1"/>
              </a:buClr>
              <a:buSzPts val="1600"/>
              <a:buNone/>
              <a:defRPr>
                <a:solidFill>
                  <a:schemeClr val="lt1"/>
                </a:solidFill>
              </a:defRPr>
            </a:lvl9pPr>
          </a:lstStyle>
          <a:p>
            <a:endParaRPr/>
          </a:p>
        </p:txBody>
      </p:sp>
      <p:sp>
        <p:nvSpPr>
          <p:cNvPr id="501" name="Google Shape;501;p62"/>
          <p:cNvSpPr txBox="1"/>
          <p:nvPr/>
        </p:nvSpPr>
        <p:spPr>
          <a:xfrm>
            <a:off x="5302781" y="640050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Inter"/>
                <a:ea typeface="Inter"/>
                <a:cs typeface="Inter"/>
                <a:sym typeface="Inter"/>
              </a:rPr>
              <a:t>|</a:t>
            </a:r>
            <a:endParaRPr sz="1000" b="1">
              <a:solidFill>
                <a:schemeClr val="lt1"/>
              </a:solidFill>
              <a:latin typeface="Inter"/>
              <a:ea typeface="Inter"/>
              <a:cs typeface="Inter"/>
              <a:sym typeface="Inter"/>
            </a:endParaRPr>
          </a:p>
        </p:txBody>
      </p:sp>
      <p:sp>
        <p:nvSpPr>
          <p:cNvPr id="502" name="Google Shape;502;p62"/>
          <p:cNvSpPr txBox="1">
            <a:spLocks noGrp="1"/>
          </p:cNvSpPr>
          <p:nvPr>
            <p:ph type="subTitle" idx="3"/>
          </p:nvPr>
        </p:nvSpPr>
        <p:spPr>
          <a:xfrm>
            <a:off x="497680" y="1748500"/>
            <a:ext cx="5144840" cy="373500"/>
          </a:xfrm>
          <a:prstGeom prst="rect">
            <a:avLst/>
          </a:prstGeom>
        </p:spPr>
        <p:txBody>
          <a:bodyPr spcFirstLastPara="1" wrap="square" lIns="0" tIns="0" rIns="0" bIns="0" anchor="t" anchorCtr="0">
            <a:normAutofit/>
          </a:bodyPr>
          <a:lstStyle>
            <a:lvl1pPr lvl="0" rtl="0">
              <a:spcBef>
                <a:spcPts val="0"/>
              </a:spcBef>
              <a:spcAft>
                <a:spcPts val="0"/>
              </a:spcAft>
              <a:buClr>
                <a:schemeClr val="lt1"/>
              </a:buClr>
              <a:buSzPts val="2000"/>
              <a:buNone/>
              <a:defRPr sz="2000" b="1">
                <a:solidFill>
                  <a:schemeClr val="lt1"/>
                </a:solidFill>
              </a:defRPr>
            </a:lvl1pPr>
            <a:lvl2pPr lvl="1" algn="ctr" rtl="0">
              <a:spcBef>
                <a:spcPts val="0"/>
              </a:spcBef>
              <a:spcAft>
                <a:spcPts val="0"/>
              </a:spcAft>
              <a:buClr>
                <a:schemeClr val="lt1"/>
              </a:buClr>
              <a:buSzPts val="1600"/>
              <a:buNone/>
              <a:defRPr>
                <a:solidFill>
                  <a:schemeClr val="lt1"/>
                </a:solidFill>
              </a:defRPr>
            </a:lvl2pPr>
            <a:lvl3pPr lvl="2" algn="ctr" rtl="0">
              <a:spcBef>
                <a:spcPts val="0"/>
              </a:spcBef>
              <a:spcAft>
                <a:spcPts val="0"/>
              </a:spcAft>
              <a:buClr>
                <a:schemeClr val="lt1"/>
              </a:buClr>
              <a:buSzPts val="1600"/>
              <a:buNone/>
              <a:defRPr>
                <a:solidFill>
                  <a:schemeClr val="lt1"/>
                </a:solidFill>
              </a:defRPr>
            </a:lvl3pPr>
            <a:lvl4pPr lvl="3" algn="ctr" rtl="0">
              <a:spcBef>
                <a:spcPts val="0"/>
              </a:spcBef>
              <a:spcAft>
                <a:spcPts val="0"/>
              </a:spcAft>
              <a:buClr>
                <a:schemeClr val="lt1"/>
              </a:buClr>
              <a:buSzPts val="1600"/>
              <a:buNone/>
              <a:defRPr>
                <a:solidFill>
                  <a:schemeClr val="lt1"/>
                </a:solidFill>
              </a:defRPr>
            </a:lvl4pPr>
            <a:lvl5pPr lvl="4" algn="ctr" rtl="0">
              <a:spcBef>
                <a:spcPts val="0"/>
              </a:spcBef>
              <a:spcAft>
                <a:spcPts val="0"/>
              </a:spcAft>
              <a:buClr>
                <a:schemeClr val="lt1"/>
              </a:buClr>
              <a:buSzPts val="1600"/>
              <a:buNone/>
              <a:defRPr>
                <a:solidFill>
                  <a:schemeClr val="lt1"/>
                </a:solidFill>
              </a:defRPr>
            </a:lvl5pPr>
            <a:lvl6pPr lvl="5" algn="ctr" rtl="0">
              <a:spcBef>
                <a:spcPts val="0"/>
              </a:spcBef>
              <a:spcAft>
                <a:spcPts val="0"/>
              </a:spcAft>
              <a:buClr>
                <a:schemeClr val="lt1"/>
              </a:buClr>
              <a:buSzPts val="1600"/>
              <a:buNone/>
              <a:defRPr>
                <a:solidFill>
                  <a:schemeClr val="lt1"/>
                </a:solidFill>
              </a:defRPr>
            </a:lvl6pPr>
            <a:lvl7pPr lvl="6" algn="ctr" rtl="0">
              <a:spcBef>
                <a:spcPts val="0"/>
              </a:spcBef>
              <a:spcAft>
                <a:spcPts val="0"/>
              </a:spcAft>
              <a:buClr>
                <a:schemeClr val="lt1"/>
              </a:buClr>
              <a:buSzPts val="1600"/>
              <a:buNone/>
              <a:defRPr>
                <a:solidFill>
                  <a:schemeClr val="lt1"/>
                </a:solidFill>
              </a:defRPr>
            </a:lvl7pPr>
            <a:lvl8pPr lvl="7" algn="ctr" rtl="0">
              <a:spcBef>
                <a:spcPts val="0"/>
              </a:spcBef>
              <a:spcAft>
                <a:spcPts val="0"/>
              </a:spcAft>
              <a:buClr>
                <a:schemeClr val="lt1"/>
              </a:buClr>
              <a:buSzPts val="1600"/>
              <a:buNone/>
              <a:defRPr>
                <a:solidFill>
                  <a:schemeClr val="lt1"/>
                </a:solidFill>
              </a:defRPr>
            </a:lvl8pPr>
            <a:lvl9pPr lvl="8" algn="ctr" rtl="0">
              <a:spcBef>
                <a:spcPts val="0"/>
              </a:spcBef>
              <a:spcAft>
                <a:spcPts val="0"/>
              </a:spcAft>
              <a:buClr>
                <a:schemeClr val="lt1"/>
              </a:buClr>
              <a:buSzPts val="1600"/>
              <a:buNone/>
              <a:defRPr>
                <a:solidFill>
                  <a:schemeClr val="lt1"/>
                </a:solidFill>
              </a:defRPr>
            </a:lvl9pPr>
          </a:lstStyle>
          <a:p>
            <a:endParaRPr/>
          </a:p>
        </p:txBody>
      </p:sp>
      <p:pic>
        <p:nvPicPr>
          <p:cNvPr id="503" name="Google Shape;503;p62"/>
          <p:cNvPicPr preferRelativeResize="0"/>
          <p:nvPr/>
        </p:nvPicPr>
        <p:blipFill rotWithShape="1">
          <a:blip r:embed="rId2">
            <a:alphaModFix/>
          </a:blip>
          <a:srcRect l="25012" r="25012"/>
          <a:stretch/>
        </p:blipFill>
        <p:spPr>
          <a:xfrm>
            <a:off x="6121544" y="1"/>
            <a:ext cx="6093135" cy="6859749"/>
          </a:xfrm>
          <a:prstGeom prst="rect">
            <a:avLst/>
          </a:prstGeom>
          <a:noFill/>
          <a:ln>
            <a:noFill/>
          </a:ln>
        </p:spPr>
      </p:pic>
      <p:sp>
        <p:nvSpPr>
          <p:cNvPr id="504" name="Google Shape;504;p62"/>
          <p:cNvSpPr txBox="1">
            <a:spLocks noGrp="1"/>
          </p:cNvSpPr>
          <p:nvPr>
            <p:ph type="subTitle" idx="4"/>
          </p:nvPr>
        </p:nvSpPr>
        <p:spPr>
          <a:xfrm>
            <a:off x="-25" y="397800"/>
            <a:ext cx="12192175" cy="88200"/>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
        <p:nvSpPr>
          <p:cNvPr id="505" name="Google Shape;505;p62"/>
          <p:cNvSpPr txBox="1">
            <a:spLocks noGrp="1"/>
          </p:cNvSpPr>
          <p:nvPr>
            <p:ph type="subTitle" idx="5"/>
          </p:nvPr>
        </p:nvSpPr>
        <p:spPr>
          <a:xfrm>
            <a:off x="-25" y="6354725"/>
            <a:ext cx="12192175" cy="88200"/>
          </a:xfrm>
          <a:prstGeom prst="rect">
            <a:avLst/>
          </a:prstGeom>
          <a:solidFill>
            <a:schemeClr val="lt1"/>
          </a:solidFill>
        </p:spPr>
        <p:txBody>
          <a:bodyPr spcFirstLastPara="1" wrap="square" lIns="0" tIns="0" rIns="0" bIns="0" anchor="ctr" anchorCtr="0">
            <a:normAutofit/>
          </a:bodyPr>
          <a:lstStyle>
            <a:lvl1pPr lvl="0" rtl="0">
              <a:spcBef>
                <a:spcPts val="0"/>
              </a:spcBef>
              <a:spcAft>
                <a:spcPts val="0"/>
              </a:spcAft>
              <a:buClr>
                <a:schemeClr val="lt1"/>
              </a:buClr>
              <a:buSzPts val="100"/>
              <a:buNone/>
              <a:defRPr sz="100">
                <a:solidFill>
                  <a:schemeClr val="lt1"/>
                </a:solidFill>
              </a:defRPr>
            </a:lvl1pPr>
            <a:lvl2pPr lvl="1" rtl="0">
              <a:spcBef>
                <a:spcPts val="0"/>
              </a:spcBef>
              <a:spcAft>
                <a:spcPts val="0"/>
              </a:spcAft>
              <a:buClr>
                <a:schemeClr val="lt1"/>
              </a:buClr>
              <a:buSzPts val="100"/>
              <a:buNone/>
              <a:defRPr sz="100">
                <a:solidFill>
                  <a:schemeClr val="lt1"/>
                </a:solidFill>
              </a:defRPr>
            </a:lvl2pPr>
            <a:lvl3pPr lvl="2" rtl="0">
              <a:spcBef>
                <a:spcPts val="0"/>
              </a:spcBef>
              <a:spcAft>
                <a:spcPts val="0"/>
              </a:spcAft>
              <a:buClr>
                <a:schemeClr val="lt1"/>
              </a:buClr>
              <a:buSzPts val="100"/>
              <a:buNone/>
              <a:defRPr sz="100">
                <a:solidFill>
                  <a:schemeClr val="lt1"/>
                </a:solidFill>
              </a:defRPr>
            </a:lvl3pPr>
            <a:lvl4pPr lvl="3" rtl="0">
              <a:spcBef>
                <a:spcPts val="0"/>
              </a:spcBef>
              <a:spcAft>
                <a:spcPts val="0"/>
              </a:spcAft>
              <a:buClr>
                <a:schemeClr val="lt1"/>
              </a:buClr>
              <a:buSzPts val="100"/>
              <a:buNone/>
              <a:defRPr sz="100">
                <a:solidFill>
                  <a:schemeClr val="lt1"/>
                </a:solidFill>
              </a:defRPr>
            </a:lvl4pPr>
            <a:lvl5pPr lvl="4" rtl="0">
              <a:spcBef>
                <a:spcPts val="0"/>
              </a:spcBef>
              <a:spcAft>
                <a:spcPts val="0"/>
              </a:spcAft>
              <a:buClr>
                <a:schemeClr val="lt1"/>
              </a:buClr>
              <a:buSzPts val="100"/>
              <a:buNone/>
              <a:defRPr sz="100">
                <a:solidFill>
                  <a:schemeClr val="lt1"/>
                </a:solidFill>
              </a:defRPr>
            </a:lvl5pPr>
            <a:lvl6pPr lvl="5" rtl="0">
              <a:spcBef>
                <a:spcPts val="0"/>
              </a:spcBef>
              <a:spcAft>
                <a:spcPts val="0"/>
              </a:spcAft>
              <a:buClr>
                <a:schemeClr val="lt1"/>
              </a:buClr>
              <a:buSzPts val="100"/>
              <a:buNone/>
              <a:defRPr sz="100">
                <a:solidFill>
                  <a:schemeClr val="lt1"/>
                </a:solidFill>
              </a:defRPr>
            </a:lvl6pPr>
            <a:lvl7pPr lvl="6" rtl="0">
              <a:spcBef>
                <a:spcPts val="0"/>
              </a:spcBef>
              <a:spcAft>
                <a:spcPts val="0"/>
              </a:spcAft>
              <a:buClr>
                <a:schemeClr val="lt1"/>
              </a:buClr>
              <a:buSzPts val="100"/>
              <a:buNone/>
              <a:defRPr sz="100">
                <a:solidFill>
                  <a:schemeClr val="lt1"/>
                </a:solidFill>
              </a:defRPr>
            </a:lvl7pPr>
            <a:lvl8pPr lvl="7" rtl="0">
              <a:spcBef>
                <a:spcPts val="0"/>
              </a:spcBef>
              <a:spcAft>
                <a:spcPts val="0"/>
              </a:spcAft>
              <a:buClr>
                <a:schemeClr val="lt1"/>
              </a:buClr>
              <a:buSzPts val="100"/>
              <a:buNone/>
              <a:defRPr sz="100">
                <a:solidFill>
                  <a:schemeClr val="lt1"/>
                </a:solidFill>
              </a:defRPr>
            </a:lvl8pPr>
            <a:lvl9pPr lvl="8" rtl="0">
              <a:spcBef>
                <a:spcPts val="0"/>
              </a:spcBef>
              <a:spcAft>
                <a:spcPts val="0"/>
              </a:spcAft>
              <a:buClr>
                <a:schemeClr val="lt1"/>
              </a:buClr>
              <a:buSzPts val="100"/>
              <a:buNone/>
              <a:defRPr sz="100">
                <a:solidFill>
                  <a:schemeClr val="lt1"/>
                </a:solidFill>
              </a:defRPr>
            </a:lvl9pPr>
          </a:lstStyle>
          <a:p>
            <a:endParaRPr/>
          </a:p>
        </p:txBody>
      </p:sp>
    </p:spTree>
    <p:extLst>
      <p:ext uri="{BB962C8B-B14F-4D97-AF65-F5344CB8AC3E}">
        <p14:creationId xmlns:p14="http://schemas.microsoft.com/office/powerpoint/2010/main" val="40172977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Main point 1">
  <p:cSld name="Main point 1">
    <p:bg>
      <p:bgPr>
        <a:solidFill>
          <a:schemeClr val="dk1"/>
        </a:solidFill>
        <a:effectLst/>
      </p:bgPr>
    </p:bg>
    <p:spTree>
      <p:nvGrpSpPr>
        <p:cNvPr id="1" name="Shape 506"/>
        <p:cNvGrpSpPr/>
        <p:nvPr/>
      </p:nvGrpSpPr>
      <p:grpSpPr>
        <a:xfrm>
          <a:off x="0" y="0"/>
          <a:ext cx="0" cy="0"/>
          <a:chOff x="0" y="0"/>
          <a:chExt cx="0" cy="0"/>
        </a:xfrm>
      </p:grpSpPr>
      <p:sp>
        <p:nvSpPr>
          <p:cNvPr id="507" name="Google Shape;507;p63"/>
          <p:cNvSpPr txBox="1">
            <a:spLocks noGrp="1"/>
          </p:cNvSpPr>
          <p:nvPr>
            <p:ph type="title"/>
          </p:nvPr>
        </p:nvSpPr>
        <p:spPr>
          <a:xfrm>
            <a:off x="653673" y="600200"/>
            <a:ext cx="8490411" cy="5454300"/>
          </a:xfrm>
          <a:prstGeom prst="rect">
            <a:avLst/>
          </a:prstGeom>
        </p:spPr>
        <p:txBody>
          <a:bodyPr spcFirstLastPara="1" wrap="square" lIns="0" tIns="0" rIns="0" bIns="0" anchor="ctr" anchorCtr="0">
            <a:normAutofit/>
          </a:bodyPr>
          <a:lstStyle>
            <a:lvl1pPr lvl="0" rtl="0">
              <a:spcBef>
                <a:spcPts val="0"/>
              </a:spcBef>
              <a:spcAft>
                <a:spcPts val="0"/>
              </a:spcAft>
              <a:buClr>
                <a:schemeClr val="lt1"/>
              </a:buClr>
              <a:buSzPts val="6400"/>
              <a:buNone/>
              <a:defRPr sz="6400">
                <a:solidFill>
                  <a:schemeClr val="lt1"/>
                </a:solidFill>
              </a:defRPr>
            </a:lvl1pPr>
            <a:lvl2pPr lvl="1" rtl="0">
              <a:spcBef>
                <a:spcPts val="0"/>
              </a:spcBef>
              <a:spcAft>
                <a:spcPts val="0"/>
              </a:spcAft>
              <a:buClr>
                <a:schemeClr val="lt1"/>
              </a:buClr>
              <a:buSzPts val="6400"/>
              <a:buNone/>
              <a:defRPr sz="6400">
                <a:solidFill>
                  <a:schemeClr val="lt1"/>
                </a:solidFill>
              </a:defRPr>
            </a:lvl2pPr>
            <a:lvl3pPr lvl="2" rtl="0">
              <a:spcBef>
                <a:spcPts val="0"/>
              </a:spcBef>
              <a:spcAft>
                <a:spcPts val="0"/>
              </a:spcAft>
              <a:buClr>
                <a:schemeClr val="lt1"/>
              </a:buClr>
              <a:buSzPts val="6400"/>
              <a:buNone/>
              <a:defRPr sz="6400">
                <a:solidFill>
                  <a:schemeClr val="lt1"/>
                </a:solidFill>
              </a:defRPr>
            </a:lvl3pPr>
            <a:lvl4pPr lvl="3" rtl="0">
              <a:spcBef>
                <a:spcPts val="0"/>
              </a:spcBef>
              <a:spcAft>
                <a:spcPts val="0"/>
              </a:spcAft>
              <a:buClr>
                <a:schemeClr val="lt1"/>
              </a:buClr>
              <a:buSzPts val="6400"/>
              <a:buNone/>
              <a:defRPr sz="6400">
                <a:solidFill>
                  <a:schemeClr val="lt1"/>
                </a:solidFill>
              </a:defRPr>
            </a:lvl4pPr>
            <a:lvl5pPr lvl="4" rtl="0">
              <a:spcBef>
                <a:spcPts val="0"/>
              </a:spcBef>
              <a:spcAft>
                <a:spcPts val="0"/>
              </a:spcAft>
              <a:buClr>
                <a:schemeClr val="lt1"/>
              </a:buClr>
              <a:buSzPts val="6400"/>
              <a:buNone/>
              <a:defRPr sz="6400">
                <a:solidFill>
                  <a:schemeClr val="lt1"/>
                </a:solidFill>
              </a:defRPr>
            </a:lvl5pPr>
            <a:lvl6pPr lvl="5" rtl="0">
              <a:spcBef>
                <a:spcPts val="0"/>
              </a:spcBef>
              <a:spcAft>
                <a:spcPts val="0"/>
              </a:spcAft>
              <a:buClr>
                <a:schemeClr val="lt1"/>
              </a:buClr>
              <a:buSzPts val="6400"/>
              <a:buNone/>
              <a:defRPr sz="6400">
                <a:solidFill>
                  <a:schemeClr val="lt1"/>
                </a:solidFill>
              </a:defRPr>
            </a:lvl6pPr>
            <a:lvl7pPr lvl="6" rtl="0">
              <a:spcBef>
                <a:spcPts val="0"/>
              </a:spcBef>
              <a:spcAft>
                <a:spcPts val="0"/>
              </a:spcAft>
              <a:buClr>
                <a:schemeClr val="lt1"/>
              </a:buClr>
              <a:buSzPts val="6400"/>
              <a:buNone/>
              <a:defRPr sz="6400">
                <a:solidFill>
                  <a:schemeClr val="lt1"/>
                </a:solidFill>
              </a:defRPr>
            </a:lvl7pPr>
            <a:lvl8pPr lvl="7" rtl="0">
              <a:spcBef>
                <a:spcPts val="0"/>
              </a:spcBef>
              <a:spcAft>
                <a:spcPts val="0"/>
              </a:spcAft>
              <a:buClr>
                <a:schemeClr val="lt1"/>
              </a:buClr>
              <a:buSzPts val="6400"/>
              <a:buNone/>
              <a:defRPr sz="6400">
                <a:solidFill>
                  <a:schemeClr val="lt1"/>
                </a:solidFill>
              </a:defRPr>
            </a:lvl8pPr>
            <a:lvl9pPr lvl="8" rtl="0">
              <a:spcBef>
                <a:spcPts val="0"/>
              </a:spcBef>
              <a:spcAft>
                <a:spcPts val="0"/>
              </a:spcAft>
              <a:buClr>
                <a:schemeClr val="lt1"/>
              </a:buClr>
              <a:buSzPts val="6400"/>
              <a:buNone/>
              <a:defRPr sz="6400">
                <a:solidFill>
                  <a:schemeClr val="lt1"/>
                </a:solidFill>
              </a:defRPr>
            </a:lvl9pPr>
          </a:lstStyle>
          <a:p>
            <a:endParaRPr/>
          </a:p>
        </p:txBody>
      </p:sp>
      <p:sp>
        <p:nvSpPr>
          <p:cNvPr id="508" name="Google Shape;508;p63"/>
          <p:cNvSpPr txBox="1">
            <a:spLocks noGrp="1"/>
          </p:cNvSpPr>
          <p:nvPr>
            <p:ph type="sldNum" idx="12"/>
          </p:nvPr>
        </p:nvSpPr>
        <p:spPr>
          <a:xfrm>
            <a:off x="11628582" y="6333300"/>
            <a:ext cx="399704" cy="524700"/>
          </a:xfrm>
          <a:prstGeom prst="rect">
            <a:avLst/>
          </a:prstGeom>
          <a:noFill/>
          <a:ln>
            <a:noFill/>
          </a:ln>
        </p:spPr>
        <p:txBody>
          <a:bodyPr spcFirstLastPara="1" wrap="square" lIns="0" tIns="0" rIns="0" bIns="0" anchor="ctr" anchorCtr="0">
            <a:noAutofit/>
          </a:bodyPr>
          <a:lstStyle>
            <a:lvl1pPr lvl="0" algn="l" rtl="0">
              <a:buNone/>
              <a:defRPr sz="1000">
                <a:solidFill>
                  <a:schemeClr val="lt1"/>
                </a:solidFill>
                <a:latin typeface="Inter"/>
                <a:ea typeface="Inter"/>
                <a:cs typeface="Inter"/>
                <a:sym typeface="Inter"/>
              </a:defRPr>
            </a:lvl1pPr>
            <a:lvl2pPr lvl="1" algn="l" rtl="0">
              <a:buNone/>
              <a:defRPr sz="1000">
                <a:solidFill>
                  <a:schemeClr val="lt1"/>
                </a:solidFill>
                <a:latin typeface="Inter"/>
                <a:ea typeface="Inter"/>
                <a:cs typeface="Inter"/>
                <a:sym typeface="Inter"/>
              </a:defRPr>
            </a:lvl2pPr>
            <a:lvl3pPr lvl="2" algn="l" rtl="0">
              <a:buNone/>
              <a:defRPr sz="1000">
                <a:solidFill>
                  <a:schemeClr val="lt1"/>
                </a:solidFill>
                <a:latin typeface="Inter"/>
                <a:ea typeface="Inter"/>
                <a:cs typeface="Inter"/>
                <a:sym typeface="Inter"/>
              </a:defRPr>
            </a:lvl3pPr>
            <a:lvl4pPr lvl="3" algn="l" rtl="0">
              <a:buNone/>
              <a:defRPr sz="1000">
                <a:solidFill>
                  <a:schemeClr val="lt1"/>
                </a:solidFill>
                <a:latin typeface="Inter"/>
                <a:ea typeface="Inter"/>
                <a:cs typeface="Inter"/>
                <a:sym typeface="Inter"/>
              </a:defRPr>
            </a:lvl4pPr>
            <a:lvl5pPr lvl="4" algn="l" rtl="0">
              <a:buNone/>
              <a:defRPr sz="1000">
                <a:solidFill>
                  <a:schemeClr val="lt1"/>
                </a:solidFill>
                <a:latin typeface="Inter"/>
                <a:ea typeface="Inter"/>
                <a:cs typeface="Inter"/>
                <a:sym typeface="Inter"/>
              </a:defRPr>
            </a:lvl5pPr>
            <a:lvl6pPr lvl="5" algn="l" rtl="0">
              <a:buNone/>
              <a:defRPr sz="1000">
                <a:solidFill>
                  <a:schemeClr val="lt1"/>
                </a:solidFill>
                <a:latin typeface="Inter"/>
                <a:ea typeface="Inter"/>
                <a:cs typeface="Inter"/>
                <a:sym typeface="Inter"/>
              </a:defRPr>
            </a:lvl6pPr>
            <a:lvl7pPr lvl="6" algn="l" rtl="0">
              <a:buNone/>
              <a:defRPr sz="1000">
                <a:solidFill>
                  <a:schemeClr val="lt1"/>
                </a:solidFill>
                <a:latin typeface="Inter"/>
                <a:ea typeface="Inter"/>
                <a:cs typeface="Inter"/>
                <a:sym typeface="Inter"/>
              </a:defRPr>
            </a:lvl7pPr>
            <a:lvl8pPr lvl="7" algn="l" rtl="0">
              <a:buNone/>
              <a:defRPr sz="1000">
                <a:solidFill>
                  <a:schemeClr val="lt1"/>
                </a:solidFill>
                <a:latin typeface="Inter"/>
                <a:ea typeface="Inter"/>
                <a:cs typeface="Inter"/>
                <a:sym typeface="Inter"/>
              </a:defRPr>
            </a:lvl8pPr>
            <a:lvl9pPr lvl="8" algn="l" rtl="0">
              <a:buNone/>
              <a:defRPr sz="1000">
                <a:solidFill>
                  <a:schemeClr val="lt1"/>
                </a:solidFill>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509" name="Google Shape;509;p63"/>
          <p:cNvSpPr txBox="1">
            <a:spLocks noGrp="1"/>
          </p:cNvSpPr>
          <p:nvPr>
            <p:ph type="subTitle" idx="1"/>
          </p:nvPr>
        </p:nvSpPr>
        <p:spPr>
          <a:xfrm>
            <a:off x="6093112" y="633330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Clr>
                <a:schemeClr val="lt1"/>
              </a:buClr>
              <a:buSzPts val="1000"/>
              <a:buNone/>
              <a:defRPr sz="1000">
                <a:solidFill>
                  <a:schemeClr val="lt1"/>
                </a:solidFill>
              </a:defRPr>
            </a:lvl1pPr>
            <a:lvl2pPr lvl="1" algn="r" rtl="0">
              <a:spcBef>
                <a:spcPts val="0"/>
              </a:spcBef>
              <a:spcAft>
                <a:spcPts val="0"/>
              </a:spcAft>
              <a:buClr>
                <a:schemeClr val="lt1"/>
              </a:buClr>
              <a:buSzPts val="1600"/>
              <a:buNone/>
              <a:defRPr>
                <a:solidFill>
                  <a:schemeClr val="lt1"/>
                </a:solidFill>
              </a:defRPr>
            </a:lvl2pPr>
            <a:lvl3pPr lvl="2" algn="r" rtl="0">
              <a:spcBef>
                <a:spcPts val="0"/>
              </a:spcBef>
              <a:spcAft>
                <a:spcPts val="0"/>
              </a:spcAft>
              <a:buClr>
                <a:schemeClr val="lt1"/>
              </a:buClr>
              <a:buSzPts val="1600"/>
              <a:buNone/>
              <a:defRPr>
                <a:solidFill>
                  <a:schemeClr val="lt1"/>
                </a:solidFill>
              </a:defRPr>
            </a:lvl3pPr>
            <a:lvl4pPr lvl="3" algn="r" rtl="0">
              <a:spcBef>
                <a:spcPts val="0"/>
              </a:spcBef>
              <a:spcAft>
                <a:spcPts val="0"/>
              </a:spcAft>
              <a:buClr>
                <a:schemeClr val="lt1"/>
              </a:buClr>
              <a:buSzPts val="1600"/>
              <a:buNone/>
              <a:defRPr>
                <a:solidFill>
                  <a:schemeClr val="lt1"/>
                </a:solidFill>
              </a:defRPr>
            </a:lvl4pPr>
            <a:lvl5pPr lvl="4" algn="r" rtl="0">
              <a:spcBef>
                <a:spcPts val="0"/>
              </a:spcBef>
              <a:spcAft>
                <a:spcPts val="0"/>
              </a:spcAft>
              <a:buClr>
                <a:schemeClr val="lt1"/>
              </a:buClr>
              <a:buSzPts val="1600"/>
              <a:buNone/>
              <a:defRPr>
                <a:solidFill>
                  <a:schemeClr val="lt1"/>
                </a:solidFill>
              </a:defRPr>
            </a:lvl5pPr>
            <a:lvl6pPr lvl="5" algn="r" rtl="0">
              <a:spcBef>
                <a:spcPts val="0"/>
              </a:spcBef>
              <a:spcAft>
                <a:spcPts val="0"/>
              </a:spcAft>
              <a:buClr>
                <a:schemeClr val="lt1"/>
              </a:buClr>
              <a:buSzPts val="1600"/>
              <a:buNone/>
              <a:defRPr>
                <a:solidFill>
                  <a:schemeClr val="lt1"/>
                </a:solidFill>
              </a:defRPr>
            </a:lvl6pPr>
            <a:lvl7pPr lvl="6" algn="r" rtl="0">
              <a:spcBef>
                <a:spcPts val="0"/>
              </a:spcBef>
              <a:spcAft>
                <a:spcPts val="0"/>
              </a:spcAft>
              <a:buClr>
                <a:schemeClr val="lt1"/>
              </a:buClr>
              <a:buSzPts val="1600"/>
              <a:buNone/>
              <a:defRPr>
                <a:solidFill>
                  <a:schemeClr val="lt1"/>
                </a:solidFill>
              </a:defRPr>
            </a:lvl7pPr>
            <a:lvl8pPr lvl="7" algn="r" rtl="0">
              <a:spcBef>
                <a:spcPts val="0"/>
              </a:spcBef>
              <a:spcAft>
                <a:spcPts val="0"/>
              </a:spcAft>
              <a:buClr>
                <a:schemeClr val="lt1"/>
              </a:buClr>
              <a:buSzPts val="1600"/>
              <a:buNone/>
              <a:defRPr>
                <a:solidFill>
                  <a:schemeClr val="lt1"/>
                </a:solidFill>
              </a:defRPr>
            </a:lvl8pPr>
            <a:lvl9pPr lvl="8" algn="r" rtl="0">
              <a:spcBef>
                <a:spcPts val="0"/>
              </a:spcBef>
              <a:spcAft>
                <a:spcPts val="0"/>
              </a:spcAft>
              <a:buClr>
                <a:schemeClr val="lt1"/>
              </a:buClr>
              <a:buSzPts val="1600"/>
              <a:buNone/>
              <a:defRPr>
                <a:solidFill>
                  <a:schemeClr val="lt1"/>
                </a:solidFill>
              </a:defRPr>
            </a:lvl9pPr>
          </a:lstStyle>
          <a:p>
            <a:endParaRPr/>
          </a:p>
        </p:txBody>
      </p:sp>
      <p:sp>
        <p:nvSpPr>
          <p:cNvPr id="510" name="Google Shape;510;p63"/>
          <p:cNvSpPr txBox="1"/>
          <p:nvPr/>
        </p:nvSpPr>
        <p:spPr>
          <a:xfrm>
            <a:off x="11237952" y="634335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Inter"/>
                <a:ea typeface="Inter"/>
                <a:cs typeface="Inter"/>
                <a:sym typeface="Inter"/>
              </a:rPr>
              <a:t>|</a:t>
            </a:r>
            <a:endParaRPr sz="1000" b="1">
              <a:solidFill>
                <a:schemeClr val="lt1"/>
              </a:solidFill>
              <a:latin typeface="Inter"/>
              <a:ea typeface="Inter"/>
              <a:cs typeface="Inter"/>
              <a:sym typeface="Inter"/>
            </a:endParaRPr>
          </a:p>
        </p:txBody>
      </p:sp>
    </p:spTree>
    <p:extLst>
      <p:ext uri="{BB962C8B-B14F-4D97-AF65-F5344CB8AC3E}">
        <p14:creationId xmlns:p14="http://schemas.microsoft.com/office/powerpoint/2010/main" val="13455072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ig number 1">
  <p:cSld name="Big number 1">
    <p:bg>
      <p:bgPr>
        <a:solidFill>
          <a:schemeClr val="dk1"/>
        </a:solidFill>
        <a:effectLst/>
      </p:bgPr>
    </p:bg>
    <p:spTree>
      <p:nvGrpSpPr>
        <p:cNvPr id="1" name="Shape 511"/>
        <p:cNvGrpSpPr/>
        <p:nvPr/>
      </p:nvGrpSpPr>
      <p:grpSpPr>
        <a:xfrm>
          <a:off x="0" y="0"/>
          <a:ext cx="0" cy="0"/>
          <a:chOff x="0" y="0"/>
          <a:chExt cx="0" cy="0"/>
        </a:xfrm>
      </p:grpSpPr>
      <p:sp>
        <p:nvSpPr>
          <p:cNvPr id="512" name="Google Shape;512;p64"/>
          <p:cNvSpPr txBox="1">
            <a:spLocks noGrp="1"/>
          </p:cNvSpPr>
          <p:nvPr>
            <p:ph type="title" hasCustomPrompt="1"/>
          </p:nvPr>
        </p:nvSpPr>
        <p:spPr>
          <a:xfrm>
            <a:off x="415604" y="1474833"/>
            <a:ext cx="11360959" cy="2618100"/>
          </a:xfrm>
          <a:prstGeom prst="rect">
            <a:avLst/>
          </a:prstGeom>
        </p:spPr>
        <p:txBody>
          <a:bodyPr spcFirstLastPara="1" wrap="square" lIns="0" tIns="0" rIns="0" bIns="0" anchor="b" anchorCtr="0">
            <a:normAutofit/>
          </a:bodyPr>
          <a:lstStyle>
            <a:lvl1pPr lvl="0" algn="ctr" rtl="0">
              <a:spcBef>
                <a:spcPts val="0"/>
              </a:spcBef>
              <a:spcAft>
                <a:spcPts val="0"/>
              </a:spcAft>
              <a:buClr>
                <a:schemeClr val="lt1"/>
              </a:buClr>
              <a:buSzPts val="16000"/>
              <a:buNone/>
              <a:defRPr sz="16000">
                <a:solidFill>
                  <a:schemeClr val="lt1"/>
                </a:solidFill>
              </a:defRPr>
            </a:lvl1pPr>
            <a:lvl2pPr lvl="1" algn="ctr" rtl="0">
              <a:spcBef>
                <a:spcPts val="0"/>
              </a:spcBef>
              <a:spcAft>
                <a:spcPts val="0"/>
              </a:spcAft>
              <a:buClr>
                <a:schemeClr val="lt1"/>
              </a:buClr>
              <a:buSzPts val="16000"/>
              <a:buNone/>
              <a:defRPr sz="16000">
                <a:solidFill>
                  <a:schemeClr val="lt1"/>
                </a:solidFill>
              </a:defRPr>
            </a:lvl2pPr>
            <a:lvl3pPr lvl="2" algn="ctr" rtl="0">
              <a:spcBef>
                <a:spcPts val="0"/>
              </a:spcBef>
              <a:spcAft>
                <a:spcPts val="0"/>
              </a:spcAft>
              <a:buClr>
                <a:schemeClr val="lt1"/>
              </a:buClr>
              <a:buSzPts val="16000"/>
              <a:buNone/>
              <a:defRPr sz="16000">
                <a:solidFill>
                  <a:schemeClr val="lt1"/>
                </a:solidFill>
              </a:defRPr>
            </a:lvl3pPr>
            <a:lvl4pPr lvl="3" algn="ctr" rtl="0">
              <a:spcBef>
                <a:spcPts val="0"/>
              </a:spcBef>
              <a:spcAft>
                <a:spcPts val="0"/>
              </a:spcAft>
              <a:buClr>
                <a:schemeClr val="lt1"/>
              </a:buClr>
              <a:buSzPts val="16000"/>
              <a:buNone/>
              <a:defRPr sz="16000">
                <a:solidFill>
                  <a:schemeClr val="lt1"/>
                </a:solidFill>
              </a:defRPr>
            </a:lvl4pPr>
            <a:lvl5pPr lvl="4" algn="ctr" rtl="0">
              <a:spcBef>
                <a:spcPts val="0"/>
              </a:spcBef>
              <a:spcAft>
                <a:spcPts val="0"/>
              </a:spcAft>
              <a:buClr>
                <a:schemeClr val="lt1"/>
              </a:buClr>
              <a:buSzPts val="16000"/>
              <a:buNone/>
              <a:defRPr sz="16000">
                <a:solidFill>
                  <a:schemeClr val="lt1"/>
                </a:solidFill>
              </a:defRPr>
            </a:lvl5pPr>
            <a:lvl6pPr lvl="5" algn="ctr" rtl="0">
              <a:spcBef>
                <a:spcPts val="0"/>
              </a:spcBef>
              <a:spcAft>
                <a:spcPts val="0"/>
              </a:spcAft>
              <a:buClr>
                <a:schemeClr val="lt1"/>
              </a:buClr>
              <a:buSzPts val="16000"/>
              <a:buNone/>
              <a:defRPr sz="16000">
                <a:solidFill>
                  <a:schemeClr val="lt1"/>
                </a:solidFill>
              </a:defRPr>
            </a:lvl6pPr>
            <a:lvl7pPr lvl="6" algn="ctr" rtl="0">
              <a:spcBef>
                <a:spcPts val="0"/>
              </a:spcBef>
              <a:spcAft>
                <a:spcPts val="0"/>
              </a:spcAft>
              <a:buClr>
                <a:schemeClr val="lt1"/>
              </a:buClr>
              <a:buSzPts val="16000"/>
              <a:buNone/>
              <a:defRPr sz="16000">
                <a:solidFill>
                  <a:schemeClr val="lt1"/>
                </a:solidFill>
              </a:defRPr>
            </a:lvl7pPr>
            <a:lvl8pPr lvl="7" algn="ctr" rtl="0">
              <a:spcBef>
                <a:spcPts val="0"/>
              </a:spcBef>
              <a:spcAft>
                <a:spcPts val="0"/>
              </a:spcAft>
              <a:buClr>
                <a:schemeClr val="lt1"/>
              </a:buClr>
              <a:buSzPts val="16000"/>
              <a:buNone/>
              <a:defRPr sz="16000">
                <a:solidFill>
                  <a:schemeClr val="lt1"/>
                </a:solidFill>
              </a:defRPr>
            </a:lvl8pPr>
            <a:lvl9pPr lvl="8" algn="ctr" rtl="0">
              <a:spcBef>
                <a:spcPts val="0"/>
              </a:spcBef>
              <a:spcAft>
                <a:spcPts val="0"/>
              </a:spcAft>
              <a:buClr>
                <a:schemeClr val="lt1"/>
              </a:buClr>
              <a:buSzPts val="16000"/>
              <a:buNone/>
              <a:defRPr sz="16000">
                <a:solidFill>
                  <a:schemeClr val="lt1"/>
                </a:solidFill>
              </a:defRPr>
            </a:lvl9pPr>
          </a:lstStyle>
          <a:p>
            <a:r>
              <a:t>xx%</a:t>
            </a:r>
          </a:p>
        </p:txBody>
      </p:sp>
      <p:sp>
        <p:nvSpPr>
          <p:cNvPr id="513" name="Google Shape;513;p64"/>
          <p:cNvSpPr txBox="1">
            <a:spLocks noGrp="1"/>
          </p:cNvSpPr>
          <p:nvPr>
            <p:ph type="sldNum" idx="12"/>
          </p:nvPr>
        </p:nvSpPr>
        <p:spPr>
          <a:xfrm>
            <a:off x="11628582" y="6333300"/>
            <a:ext cx="399704" cy="524700"/>
          </a:xfrm>
          <a:prstGeom prst="rect">
            <a:avLst/>
          </a:prstGeom>
          <a:noFill/>
          <a:ln>
            <a:noFill/>
          </a:ln>
        </p:spPr>
        <p:txBody>
          <a:bodyPr spcFirstLastPara="1" wrap="square" lIns="0" tIns="0" rIns="0" bIns="0" anchor="ctr" anchorCtr="0">
            <a:noAutofit/>
          </a:bodyPr>
          <a:lstStyle>
            <a:lvl1pPr lvl="0" algn="l" rtl="0">
              <a:buNone/>
              <a:defRPr sz="1000">
                <a:solidFill>
                  <a:schemeClr val="lt1"/>
                </a:solidFill>
                <a:latin typeface="Inter"/>
                <a:ea typeface="Inter"/>
                <a:cs typeface="Inter"/>
                <a:sym typeface="Inter"/>
              </a:defRPr>
            </a:lvl1pPr>
            <a:lvl2pPr lvl="1" algn="l" rtl="0">
              <a:buNone/>
              <a:defRPr sz="1000">
                <a:solidFill>
                  <a:schemeClr val="lt1"/>
                </a:solidFill>
                <a:latin typeface="Inter"/>
                <a:ea typeface="Inter"/>
                <a:cs typeface="Inter"/>
                <a:sym typeface="Inter"/>
              </a:defRPr>
            </a:lvl2pPr>
            <a:lvl3pPr lvl="2" algn="l" rtl="0">
              <a:buNone/>
              <a:defRPr sz="1000">
                <a:solidFill>
                  <a:schemeClr val="lt1"/>
                </a:solidFill>
                <a:latin typeface="Inter"/>
                <a:ea typeface="Inter"/>
                <a:cs typeface="Inter"/>
                <a:sym typeface="Inter"/>
              </a:defRPr>
            </a:lvl3pPr>
            <a:lvl4pPr lvl="3" algn="l" rtl="0">
              <a:buNone/>
              <a:defRPr sz="1000">
                <a:solidFill>
                  <a:schemeClr val="lt1"/>
                </a:solidFill>
                <a:latin typeface="Inter"/>
                <a:ea typeface="Inter"/>
                <a:cs typeface="Inter"/>
                <a:sym typeface="Inter"/>
              </a:defRPr>
            </a:lvl4pPr>
            <a:lvl5pPr lvl="4" algn="l" rtl="0">
              <a:buNone/>
              <a:defRPr sz="1000">
                <a:solidFill>
                  <a:schemeClr val="lt1"/>
                </a:solidFill>
                <a:latin typeface="Inter"/>
                <a:ea typeface="Inter"/>
                <a:cs typeface="Inter"/>
                <a:sym typeface="Inter"/>
              </a:defRPr>
            </a:lvl5pPr>
            <a:lvl6pPr lvl="5" algn="l" rtl="0">
              <a:buNone/>
              <a:defRPr sz="1000">
                <a:solidFill>
                  <a:schemeClr val="lt1"/>
                </a:solidFill>
                <a:latin typeface="Inter"/>
                <a:ea typeface="Inter"/>
                <a:cs typeface="Inter"/>
                <a:sym typeface="Inter"/>
              </a:defRPr>
            </a:lvl6pPr>
            <a:lvl7pPr lvl="6" algn="l" rtl="0">
              <a:buNone/>
              <a:defRPr sz="1000">
                <a:solidFill>
                  <a:schemeClr val="lt1"/>
                </a:solidFill>
                <a:latin typeface="Inter"/>
                <a:ea typeface="Inter"/>
                <a:cs typeface="Inter"/>
                <a:sym typeface="Inter"/>
              </a:defRPr>
            </a:lvl7pPr>
            <a:lvl8pPr lvl="7" algn="l" rtl="0">
              <a:buNone/>
              <a:defRPr sz="1000">
                <a:solidFill>
                  <a:schemeClr val="lt1"/>
                </a:solidFill>
                <a:latin typeface="Inter"/>
                <a:ea typeface="Inter"/>
                <a:cs typeface="Inter"/>
                <a:sym typeface="Inter"/>
              </a:defRPr>
            </a:lvl8pPr>
            <a:lvl9pPr lvl="8" algn="l" rtl="0">
              <a:buNone/>
              <a:defRPr sz="1000">
                <a:solidFill>
                  <a:schemeClr val="lt1"/>
                </a:solidFill>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514" name="Google Shape;514;p64"/>
          <p:cNvSpPr txBox="1">
            <a:spLocks noGrp="1"/>
          </p:cNvSpPr>
          <p:nvPr>
            <p:ph type="subTitle" idx="1"/>
          </p:nvPr>
        </p:nvSpPr>
        <p:spPr>
          <a:xfrm>
            <a:off x="6093112" y="633330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Clr>
                <a:schemeClr val="lt1"/>
              </a:buClr>
              <a:buSzPts val="1000"/>
              <a:buNone/>
              <a:defRPr sz="1000">
                <a:solidFill>
                  <a:schemeClr val="lt1"/>
                </a:solidFill>
              </a:defRPr>
            </a:lvl1pPr>
            <a:lvl2pPr lvl="1" algn="r" rtl="0">
              <a:spcBef>
                <a:spcPts val="0"/>
              </a:spcBef>
              <a:spcAft>
                <a:spcPts val="0"/>
              </a:spcAft>
              <a:buClr>
                <a:schemeClr val="lt1"/>
              </a:buClr>
              <a:buSzPts val="1600"/>
              <a:buNone/>
              <a:defRPr>
                <a:solidFill>
                  <a:schemeClr val="lt1"/>
                </a:solidFill>
              </a:defRPr>
            </a:lvl2pPr>
            <a:lvl3pPr lvl="2" algn="r" rtl="0">
              <a:spcBef>
                <a:spcPts val="0"/>
              </a:spcBef>
              <a:spcAft>
                <a:spcPts val="0"/>
              </a:spcAft>
              <a:buClr>
                <a:schemeClr val="lt1"/>
              </a:buClr>
              <a:buSzPts val="1600"/>
              <a:buNone/>
              <a:defRPr>
                <a:solidFill>
                  <a:schemeClr val="lt1"/>
                </a:solidFill>
              </a:defRPr>
            </a:lvl3pPr>
            <a:lvl4pPr lvl="3" algn="r" rtl="0">
              <a:spcBef>
                <a:spcPts val="0"/>
              </a:spcBef>
              <a:spcAft>
                <a:spcPts val="0"/>
              </a:spcAft>
              <a:buClr>
                <a:schemeClr val="lt1"/>
              </a:buClr>
              <a:buSzPts val="1600"/>
              <a:buNone/>
              <a:defRPr>
                <a:solidFill>
                  <a:schemeClr val="lt1"/>
                </a:solidFill>
              </a:defRPr>
            </a:lvl4pPr>
            <a:lvl5pPr lvl="4" algn="r" rtl="0">
              <a:spcBef>
                <a:spcPts val="0"/>
              </a:spcBef>
              <a:spcAft>
                <a:spcPts val="0"/>
              </a:spcAft>
              <a:buClr>
                <a:schemeClr val="lt1"/>
              </a:buClr>
              <a:buSzPts val="1600"/>
              <a:buNone/>
              <a:defRPr>
                <a:solidFill>
                  <a:schemeClr val="lt1"/>
                </a:solidFill>
              </a:defRPr>
            </a:lvl5pPr>
            <a:lvl6pPr lvl="5" algn="r" rtl="0">
              <a:spcBef>
                <a:spcPts val="0"/>
              </a:spcBef>
              <a:spcAft>
                <a:spcPts val="0"/>
              </a:spcAft>
              <a:buClr>
                <a:schemeClr val="lt1"/>
              </a:buClr>
              <a:buSzPts val="1600"/>
              <a:buNone/>
              <a:defRPr>
                <a:solidFill>
                  <a:schemeClr val="lt1"/>
                </a:solidFill>
              </a:defRPr>
            </a:lvl6pPr>
            <a:lvl7pPr lvl="6" algn="r" rtl="0">
              <a:spcBef>
                <a:spcPts val="0"/>
              </a:spcBef>
              <a:spcAft>
                <a:spcPts val="0"/>
              </a:spcAft>
              <a:buClr>
                <a:schemeClr val="lt1"/>
              </a:buClr>
              <a:buSzPts val="1600"/>
              <a:buNone/>
              <a:defRPr>
                <a:solidFill>
                  <a:schemeClr val="lt1"/>
                </a:solidFill>
              </a:defRPr>
            </a:lvl7pPr>
            <a:lvl8pPr lvl="7" algn="r" rtl="0">
              <a:spcBef>
                <a:spcPts val="0"/>
              </a:spcBef>
              <a:spcAft>
                <a:spcPts val="0"/>
              </a:spcAft>
              <a:buClr>
                <a:schemeClr val="lt1"/>
              </a:buClr>
              <a:buSzPts val="1600"/>
              <a:buNone/>
              <a:defRPr>
                <a:solidFill>
                  <a:schemeClr val="lt1"/>
                </a:solidFill>
              </a:defRPr>
            </a:lvl8pPr>
            <a:lvl9pPr lvl="8" algn="r" rtl="0">
              <a:spcBef>
                <a:spcPts val="0"/>
              </a:spcBef>
              <a:spcAft>
                <a:spcPts val="0"/>
              </a:spcAft>
              <a:buClr>
                <a:schemeClr val="lt1"/>
              </a:buClr>
              <a:buSzPts val="1600"/>
              <a:buNone/>
              <a:defRPr>
                <a:solidFill>
                  <a:schemeClr val="lt1"/>
                </a:solidFill>
              </a:defRPr>
            </a:lvl9pPr>
          </a:lstStyle>
          <a:p>
            <a:endParaRPr/>
          </a:p>
        </p:txBody>
      </p:sp>
      <p:sp>
        <p:nvSpPr>
          <p:cNvPr id="515" name="Google Shape;515;p64"/>
          <p:cNvSpPr txBox="1"/>
          <p:nvPr/>
        </p:nvSpPr>
        <p:spPr>
          <a:xfrm>
            <a:off x="11237952" y="634335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Inter"/>
                <a:ea typeface="Inter"/>
                <a:cs typeface="Inter"/>
                <a:sym typeface="Inter"/>
              </a:rPr>
              <a:t>|</a:t>
            </a:r>
            <a:endParaRPr sz="1000" b="1">
              <a:solidFill>
                <a:schemeClr val="lt1"/>
              </a:solidFill>
              <a:latin typeface="Inter"/>
              <a:ea typeface="Inter"/>
              <a:cs typeface="Inter"/>
              <a:sym typeface="Inter"/>
            </a:endParaRPr>
          </a:p>
        </p:txBody>
      </p:sp>
      <p:sp>
        <p:nvSpPr>
          <p:cNvPr id="516" name="Google Shape;516;p64"/>
          <p:cNvSpPr txBox="1">
            <a:spLocks noGrp="1"/>
          </p:cNvSpPr>
          <p:nvPr>
            <p:ph type="subTitle" idx="2"/>
          </p:nvPr>
        </p:nvSpPr>
        <p:spPr>
          <a:xfrm>
            <a:off x="1173356" y="4296150"/>
            <a:ext cx="9845564" cy="2297700"/>
          </a:xfrm>
          <a:prstGeom prst="rect">
            <a:avLst/>
          </a:prstGeom>
        </p:spPr>
        <p:txBody>
          <a:bodyPr spcFirstLastPara="1" wrap="square" lIns="0" tIns="0" rIns="0" bIns="0" anchor="t" anchorCtr="0">
            <a:normAutofit/>
          </a:bodyPr>
          <a:lstStyle>
            <a:lvl1pPr lvl="0" algn="ctr" rtl="0">
              <a:spcBef>
                <a:spcPts val="0"/>
              </a:spcBef>
              <a:spcAft>
                <a:spcPts val="0"/>
              </a:spcAft>
              <a:buClr>
                <a:schemeClr val="lt1"/>
              </a:buClr>
              <a:buSzPts val="2000"/>
              <a:buNone/>
              <a:defRPr sz="2000" b="1">
                <a:solidFill>
                  <a:schemeClr val="lt1"/>
                </a:solidFill>
              </a:defRPr>
            </a:lvl1pPr>
            <a:lvl2pPr lvl="1" algn="ctr" rtl="0">
              <a:spcBef>
                <a:spcPts val="0"/>
              </a:spcBef>
              <a:spcAft>
                <a:spcPts val="0"/>
              </a:spcAft>
              <a:buClr>
                <a:schemeClr val="lt1"/>
              </a:buClr>
              <a:buSzPts val="1600"/>
              <a:buNone/>
              <a:defRPr>
                <a:solidFill>
                  <a:schemeClr val="lt1"/>
                </a:solidFill>
              </a:defRPr>
            </a:lvl2pPr>
            <a:lvl3pPr lvl="2" algn="ctr" rtl="0">
              <a:spcBef>
                <a:spcPts val="0"/>
              </a:spcBef>
              <a:spcAft>
                <a:spcPts val="0"/>
              </a:spcAft>
              <a:buClr>
                <a:schemeClr val="lt1"/>
              </a:buClr>
              <a:buSzPts val="1600"/>
              <a:buNone/>
              <a:defRPr>
                <a:solidFill>
                  <a:schemeClr val="lt1"/>
                </a:solidFill>
              </a:defRPr>
            </a:lvl3pPr>
            <a:lvl4pPr lvl="3" algn="ctr" rtl="0">
              <a:spcBef>
                <a:spcPts val="0"/>
              </a:spcBef>
              <a:spcAft>
                <a:spcPts val="0"/>
              </a:spcAft>
              <a:buClr>
                <a:schemeClr val="lt1"/>
              </a:buClr>
              <a:buSzPts val="1600"/>
              <a:buNone/>
              <a:defRPr>
                <a:solidFill>
                  <a:schemeClr val="lt1"/>
                </a:solidFill>
              </a:defRPr>
            </a:lvl4pPr>
            <a:lvl5pPr lvl="4" algn="ctr" rtl="0">
              <a:spcBef>
                <a:spcPts val="0"/>
              </a:spcBef>
              <a:spcAft>
                <a:spcPts val="0"/>
              </a:spcAft>
              <a:buClr>
                <a:schemeClr val="lt1"/>
              </a:buClr>
              <a:buSzPts val="1600"/>
              <a:buNone/>
              <a:defRPr>
                <a:solidFill>
                  <a:schemeClr val="lt1"/>
                </a:solidFill>
              </a:defRPr>
            </a:lvl5pPr>
            <a:lvl6pPr lvl="5" algn="ctr" rtl="0">
              <a:spcBef>
                <a:spcPts val="0"/>
              </a:spcBef>
              <a:spcAft>
                <a:spcPts val="0"/>
              </a:spcAft>
              <a:buClr>
                <a:schemeClr val="lt1"/>
              </a:buClr>
              <a:buSzPts val="1600"/>
              <a:buNone/>
              <a:defRPr>
                <a:solidFill>
                  <a:schemeClr val="lt1"/>
                </a:solidFill>
              </a:defRPr>
            </a:lvl6pPr>
            <a:lvl7pPr lvl="6" algn="ctr" rtl="0">
              <a:spcBef>
                <a:spcPts val="0"/>
              </a:spcBef>
              <a:spcAft>
                <a:spcPts val="0"/>
              </a:spcAft>
              <a:buClr>
                <a:schemeClr val="lt1"/>
              </a:buClr>
              <a:buSzPts val="1600"/>
              <a:buNone/>
              <a:defRPr>
                <a:solidFill>
                  <a:schemeClr val="lt1"/>
                </a:solidFill>
              </a:defRPr>
            </a:lvl7pPr>
            <a:lvl8pPr lvl="7" algn="ctr" rtl="0">
              <a:spcBef>
                <a:spcPts val="0"/>
              </a:spcBef>
              <a:spcAft>
                <a:spcPts val="0"/>
              </a:spcAft>
              <a:buClr>
                <a:schemeClr val="lt1"/>
              </a:buClr>
              <a:buSzPts val="1600"/>
              <a:buNone/>
              <a:defRPr>
                <a:solidFill>
                  <a:schemeClr val="lt1"/>
                </a:solidFill>
              </a:defRPr>
            </a:lvl8pPr>
            <a:lvl9pPr lvl="8" algn="ctr" rtl="0">
              <a:spcBef>
                <a:spcPts val="0"/>
              </a:spcBef>
              <a:spcAft>
                <a:spcPts val="0"/>
              </a:spcAft>
              <a:buClr>
                <a:schemeClr val="lt1"/>
              </a:buClr>
              <a:buSzPts val="1600"/>
              <a:buNone/>
              <a:defRPr>
                <a:solidFill>
                  <a:schemeClr val="lt1"/>
                </a:solidFill>
              </a:defRPr>
            </a:lvl9pPr>
          </a:lstStyle>
          <a:p>
            <a:endParaRPr/>
          </a:p>
        </p:txBody>
      </p:sp>
    </p:spTree>
    <p:extLst>
      <p:ext uri="{BB962C8B-B14F-4D97-AF65-F5344CB8AC3E}">
        <p14:creationId xmlns:p14="http://schemas.microsoft.com/office/powerpoint/2010/main" val="40354419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2">
  <p:cSld name="Blank 2">
    <p:bg>
      <p:bgPr>
        <a:solidFill>
          <a:schemeClr val="dk1"/>
        </a:solidFill>
        <a:effectLst/>
      </p:bgPr>
    </p:bg>
    <p:spTree>
      <p:nvGrpSpPr>
        <p:cNvPr id="1" name="Shape 517"/>
        <p:cNvGrpSpPr/>
        <p:nvPr/>
      </p:nvGrpSpPr>
      <p:grpSpPr>
        <a:xfrm>
          <a:off x="0" y="0"/>
          <a:ext cx="0" cy="0"/>
          <a:chOff x="0" y="0"/>
          <a:chExt cx="0" cy="0"/>
        </a:xfrm>
      </p:grpSpPr>
      <p:sp>
        <p:nvSpPr>
          <p:cNvPr id="518" name="Google Shape;518;p65"/>
          <p:cNvSpPr txBox="1">
            <a:spLocks noGrp="1"/>
          </p:cNvSpPr>
          <p:nvPr>
            <p:ph type="sldNum" idx="12"/>
          </p:nvPr>
        </p:nvSpPr>
        <p:spPr>
          <a:xfrm>
            <a:off x="11628582" y="6333300"/>
            <a:ext cx="399704" cy="524700"/>
          </a:xfrm>
          <a:prstGeom prst="rect">
            <a:avLst/>
          </a:prstGeom>
          <a:noFill/>
          <a:ln>
            <a:noFill/>
          </a:ln>
        </p:spPr>
        <p:txBody>
          <a:bodyPr spcFirstLastPara="1" wrap="square" lIns="0" tIns="0" rIns="0" bIns="0" anchor="ctr" anchorCtr="0">
            <a:noAutofit/>
          </a:bodyPr>
          <a:lstStyle>
            <a:lvl1pPr lvl="0" algn="l" rtl="0">
              <a:buNone/>
              <a:defRPr sz="1000">
                <a:solidFill>
                  <a:schemeClr val="lt1"/>
                </a:solidFill>
                <a:latin typeface="Inter"/>
                <a:ea typeface="Inter"/>
                <a:cs typeface="Inter"/>
                <a:sym typeface="Inter"/>
              </a:defRPr>
            </a:lvl1pPr>
            <a:lvl2pPr lvl="1" algn="l" rtl="0">
              <a:buNone/>
              <a:defRPr sz="1000">
                <a:solidFill>
                  <a:schemeClr val="lt1"/>
                </a:solidFill>
                <a:latin typeface="Inter"/>
                <a:ea typeface="Inter"/>
                <a:cs typeface="Inter"/>
                <a:sym typeface="Inter"/>
              </a:defRPr>
            </a:lvl2pPr>
            <a:lvl3pPr lvl="2" algn="l" rtl="0">
              <a:buNone/>
              <a:defRPr sz="1000">
                <a:solidFill>
                  <a:schemeClr val="lt1"/>
                </a:solidFill>
                <a:latin typeface="Inter"/>
                <a:ea typeface="Inter"/>
                <a:cs typeface="Inter"/>
                <a:sym typeface="Inter"/>
              </a:defRPr>
            </a:lvl3pPr>
            <a:lvl4pPr lvl="3" algn="l" rtl="0">
              <a:buNone/>
              <a:defRPr sz="1000">
                <a:solidFill>
                  <a:schemeClr val="lt1"/>
                </a:solidFill>
                <a:latin typeface="Inter"/>
                <a:ea typeface="Inter"/>
                <a:cs typeface="Inter"/>
                <a:sym typeface="Inter"/>
              </a:defRPr>
            </a:lvl4pPr>
            <a:lvl5pPr lvl="4" algn="l" rtl="0">
              <a:buNone/>
              <a:defRPr sz="1000">
                <a:solidFill>
                  <a:schemeClr val="lt1"/>
                </a:solidFill>
                <a:latin typeface="Inter"/>
                <a:ea typeface="Inter"/>
                <a:cs typeface="Inter"/>
                <a:sym typeface="Inter"/>
              </a:defRPr>
            </a:lvl5pPr>
            <a:lvl6pPr lvl="5" algn="l" rtl="0">
              <a:buNone/>
              <a:defRPr sz="1000">
                <a:solidFill>
                  <a:schemeClr val="lt1"/>
                </a:solidFill>
                <a:latin typeface="Inter"/>
                <a:ea typeface="Inter"/>
                <a:cs typeface="Inter"/>
                <a:sym typeface="Inter"/>
              </a:defRPr>
            </a:lvl6pPr>
            <a:lvl7pPr lvl="6" algn="l" rtl="0">
              <a:buNone/>
              <a:defRPr sz="1000">
                <a:solidFill>
                  <a:schemeClr val="lt1"/>
                </a:solidFill>
                <a:latin typeface="Inter"/>
                <a:ea typeface="Inter"/>
                <a:cs typeface="Inter"/>
                <a:sym typeface="Inter"/>
              </a:defRPr>
            </a:lvl7pPr>
            <a:lvl8pPr lvl="7" algn="l" rtl="0">
              <a:buNone/>
              <a:defRPr sz="1000">
                <a:solidFill>
                  <a:schemeClr val="lt1"/>
                </a:solidFill>
                <a:latin typeface="Inter"/>
                <a:ea typeface="Inter"/>
                <a:cs typeface="Inter"/>
                <a:sym typeface="Inter"/>
              </a:defRPr>
            </a:lvl8pPr>
            <a:lvl9pPr lvl="8" algn="l" rtl="0">
              <a:buNone/>
              <a:defRPr sz="1000">
                <a:solidFill>
                  <a:schemeClr val="lt1"/>
                </a:solidFill>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519" name="Google Shape;519;p65"/>
          <p:cNvSpPr txBox="1">
            <a:spLocks noGrp="1"/>
          </p:cNvSpPr>
          <p:nvPr>
            <p:ph type="subTitle" idx="1"/>
          </p:nvPr>
        </p:nvSpPr>
        <p:spPr>
          <a:xfrm>
            <a:off x="6093112" y="633330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Clr>
                <a:schemeClr val="lt1"/>
              </a:buClr>
              <a:buSzPts val="1000"/>
              <a:buNone/>
              <a:defRPr sz="1000">
                <a:solidFill>
                  <a:schemeClr val="lt1"/>
                </a:solidFill>
              </a:defRPr>
            </a:lvl1pPr>
            <a:lvl2pPr lvl="1" algn="r" rtl="0">
              <a:spcBef>
                <a:spcPts val="0"/>
              </a:spcBef>
              <a:spcAft>
                <a:spcPts val="0"/>
              </a:spcAft>
              <a:buClr>
                <a:schemeClr val="lt1"/>
              </a:buClr>
              <a:buSzPts val="1600"/>
              <a:buNone/>
              <a:defRPr>
                <a:solidFill>
                  <a:schemeClr val="lt1"/>
                </a:solidFill>
              </a:defRPr>
            </a:lvl2pPr>
            <a:lvl3pPr lvl="2" algn="r" rtl="0">
              <a:spcBef>
                <a:spcPts val="0"/>
              </a:spcBef>
              <a:spcAft>
                <a:spcPts val="0"/>
              </a:spcAft>
              <a:buClr>
                <a:schemeClr val="lt1"/>
              </a:buClr>
              <a:buSzPts val="1600"/>
              <a:buNone/>
              <a:defRPr>
                <a:solidFill>
                  <a:schemeClr val="lt1"/>
                </a:solidFill>
              </a:defRPr>
            </a:lvl3pPr>
            <a:lvl4pPr lvl="3" algn="r" rtl="0">
              <a:spcBef>
                <a:spcPts val="0"/>
              </a:spcBef>
              <a:spcAft>
                <a:spcPts val="0"/>
              </a:spcAft>
              <a:buClr>
                <a:schemeClr val="lt1"/>
              </a:buClr>
              <a:buSzPts val="1600"/>
              <a:buNone/>
              <a:defRPr>
                <a:solidFill>
                  <a:schemeClr val="lt1"/>
                </a:solidFill>
              </a:defRPr>
            </a:lvl4pPr>
            <a:lvl5pPr lvl="4" algn="r" rtl="0">
              <a:spcBef>
                <a:spcPts val="0"/>
              </a:spcBef>
              <a:spcAft>
                <a:spcPts val="0"/>
              </a:spcAft>
              <a:buClr>
                <a:schemeClr val="lt1"/>
              </a:buClr>
              <a:buSzPts val="1600"/>
              <a:buNone/>
              <a:defRPr>
                <a:solidFill>
                  <a:schemeClr val="lt1"/>
                </a:solidFill>
              </a:defRPr>
            </a:lvl5pPr>
            <a:lvl6pPr lvl="5" algn="r" rtl="0">
              <a:spcBef>
                <a:spcPts val="0"/>
              </a:spcBef>
              <a:spcAft>
                <a:spcPts val="0"/>
              </a:spcAft>
              <a:buClr>
                <a:schemeClr val="lt1"/>
              </a:buClr>
              <a:buSzPts val="1600"/>
              <a:buNone/>
              <a:defRPr>
                <a:solidFill>
                  <a:schemeClr val="lt1"/>
                </a:solidFill>
              </a:defRPr>
            </a:lvl6pPr>
            <a:lvl7pPr lvl="6" algn="r" rtl="0">
              <a:spcBef>
                <a:spcPts val="0"/>
              </a:spcBef>
              <a:spcAft>
                <a:spcPts val="0"/>
              </a:spcAft>
              <a:buClr>
                <a:schemeClr val="lt1"/>
              </a:buClr>
              <a:buSzPts val="1600"/>
              <a:buNone/>
              <a:defRPr>
                <a:solidFill>
                  <a:schemeClr val="lt1"/>
                </a:solidFill>
              </a:defRPr>
            </a:lvl7pPr>
            <a:lvl8pPr lvl="7" algn="r" rtl="0">
              <a:spcBef>
                <a:spcPts val="0"/>
              </a:spcBef>
              <a:spcAft>
                <a:spcPts val="0"/>
              </a:spcAft>
              <a:buClr>
                <a:schemeClr val="lt1"/>
              </a:buClr>
              <a:buSzPts val="1600"/>
              <a:buNone/>
              <a:defRPr>
                <a:solidFill>
                  <a:schemeClr val="lt1"/>
                </a:solidFill>
              </a:defRPr>
            </a:lvl8pPr>
            <a:lvl9pPr lvl="8" algn="r" rtl="0">
              <a:spcBef>
                <a:spcPts val="0"/>
              </a:spcBef>
              <a:spcAft>
                <a:spcPts val="0"/>
              </a:spcAft>
              <a:buClr>
                <a:schemeClr val="lt1"/>
              </a:buClr>
              <a:buSzPts val="1600"/>
              <a:buNone/>
              <a:defRPr>
                <a:solidFill>
                  <a:schemeClr val="lt1"/>
                </a:solidFill>
              </a:defRPr>
            </a:lvl9pPr>
          </a:lstStyle>
          <a:p>
            <a:endParaRPr/>
          </a:p>
        </p:txBody>
      </p:sp>
      <p:sp>
        <p:nvSpPr>
          <p:cNvPr id="520" name="Google Shape;520;p65"/>
          <p:cNvSpPr txBox="1"/>
          <p:nvPr/>
        </p:nvSpPr>
        <p:spPr>
          <a:xfrm>
            <a:off x="11237952" y="634335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Inter"/>
                <a:ea typeface="Inter"/>
                <a:cs typeface="Inter"/>
                <a:sym typeface="Inter"/>
              </a:rPr>
              <a:t>|</a:t>
            </a:r>
            <a:endParaRPr sz="1000" b="1">
              <a:solidFill>
                <a:schemeClr val="lt1"/>
              </a:solidFill>
              <a:latin typeface="Inter"/>
              <a:ea typeface="Inter"/>
              <a:cs typeface="Inter"/>
              <a:sym typeface="Inter"/>
            </a:endParaRPr>
          </a:p>
        </p:txBody>
      </p:sp>
    </p:spTree>
    <p:extLst>
      <p:ext uri="{BB962C8B-B14F-4D97-AF65-F5344CB8AC3E}">
        <p14:creationId xmlns:p14="http://schemas.microsoft.com/office/powerpoint/2010/main" val="3772311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8/1/2023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extLst>
      <p:ext uri="{BB962C8B-B14F-4D97-AF65-F5344CB8AC3E}">
        <p14:creationId xmlns:p14="http://schemas.microsoft.com/office/powerpoint/2010/main" val="33930592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1 1">
  <p:cSld name="Blank 1 1">
    <p:bg>
      <p:bgPr>
        <a:solidFill>
          <a:schemeClr val="dk1"/>
        </a:solidFill>
        <a:effectLst/>
      </p:bgPr>
    </p:bg>
    <p:spTree>
      <p:nvGrpSpPr>
        <p:cNvPr id="1" name="Shape 521"/>
        <p:cNvGrpSpPr/>
        <p:nvPr/>
      </p:nvGrpSpPr>
      <p:grpSpPr>
        <a:xfrm>
          <a:off x="0" y="0"/>
          <a:ext cx="0" cy="0"/>
          <a:chOff x="0" y="0"/>
          <a:chExt cx="0" cy="0"/>
        </a:xfrm>
      </p:grpSpPr>
      <p:sp>
        <p:nvSpPr>
          <p:cNvPr id="522" name="Google Shape;522;p66"/>
          <p:cNvSpPr txBox="1">
            <a:spLocks noGrp="1"/>
          </p:cNvSpPr>
          <p:nvPr>
            <p:ph type="sldNum" idx="12"/>
          </p:nvPr>
        </p:nvSpPr>
        <p:spPr>
          <a:xfrm>
            <a:off x="11628582" y="6333300"/>
            <a:ext cx="399704" cy="524700"/>
          </a:xfrm>
          <a:prstGeom prst="rect">
            <a:avLst/>
          </a:prstGeom>
          <a:noFill/>
          <a:ln>
            <a:noFill/>
          </a:ln>
        </p:spPr>
        <p:txBody>
          <a:bodyPr spcFirstLastPara="1" wrap="square" lIns="0" tIns="0" rIns="0" bIns="0" anchor="ctr" anchorCtr="0">
            <a:noAutofit/>
          </a:bodyPr>
          <a:lstStyle>
            <a:lvl1pPr lvl="0" algn="l" rtl="0">
              <a:buNone/>
              <a:defRPr sz="1000">
                <a:solidFill>
                  <a:schemeClr val="lt1"/>
                </a:solidFill>
                <a:latin typeface="Inter"/>
                <a:ea typeface="Inter"/>
                <a:cs typeface="Inter"/>
                <a:sym typeface="Inter"/>
              </a:defRPr>
            </a:lvl1pPr>
            <a:lvl2pPr lvl="1" algn="l" rtl="0">
              <a:buNone/>
              <a:defRPr sz="1000">
                <a:solidFill>
                  <a:schemeClr val="lt1"/>
                </a:solidFill>
                <a:latin typeface="Inter"/>
                <a:ea typeface="Inter"/>
                <a:cs typeface="Inter"/>
                <a:sym typeface="Inter"/>
              </a:defRPr>
            </a:lvl2pPr>
            <a:lvl3pPr lvl="2" algn="l" rtl="0">
              <a:buNone/>
              <a:defRPr sz="1000">
                <a:solidFill>
                  <a:schemeClr val="lt1"/>
                </a:solidFill>
                <a:latin typeface="Inter"/>
                <a:ea typeface="Inter"/>
                <a:cs typeface="Inter"/>
                <a:sym typeface="Inter"/>
              </a:defRPr>
            </a:lvl3pPr>
            <a:lvl4pPr lvl="3" algn="l" rtl="0">
              <a:buNone/>
              <a:defRPr sz="1000">
                <a:solidFill>
                  <a:schemeClr val="lt1"/>
                </a:solidFill>
                <a:latin typeface="Inter"/>
                <a:ea typeface="Inter"/>
                <a:cs typeface="Inter"/>
                <a:sym typeface="Inter"/>
              </a:defRPr>
            </a:lvl4pPr>
            <a:lvl5pPr lvl="4" algn="l" rtl="0">
              <a:buNone/>
              <a:defRPr sz="1000">
                <a:solidFill>
                  <a:schemeClr val="lt1"/>
                </a:solidFill>
                <a:latin typeface="Inter"/>
                <a:ea typeface="Inter"/>
                <a:cs typeface="Inter"/>
                <a:sym typeface="Inter"/>
              </a:defRPr>
            </a:lvl5pPr>
            <a:lvl6pPr lvl="5" algn="l" rtl="0">
              <a:buNone/>
              <a:defRPr sz="1000">
                <a:solidFill>
                  <a:schemeClr val="lt1"/>
                </a:solidFill>
                <a:latin typeface="Inter"/>
                <a:ea typeface="Inter"/>
                <a:cs typeface="Inter"/>
                <a:sym typeface="Inter"/>
              </a:defRPr>
            </a:lvl6pPr>
            <a:lvl7pPr lvl="6" algn="l" rtl="0">
              <a:buNone/>
              <a:defRPr sz="1000">
                <a:solidFill>
                  <a:schemeClr val="lt1"/>
                </a:solidFill>
                <a:latin typeface="Inter"/>
                <a:ea typeface="Inter"/>
                <a:cs typeface="Inter"/>
                <a:sym typeface="Inter"/>
              </a:defRPr>
            </a:lvl7pPr>
            <a:lvl8pPr lvl="7" algn="l" rtl="0">
              <a:buNone/>
              <a:defRPr sz="1000">
                <a:solidFill>
                  <a:schemeClr val="lt1"/>
                </a:solidFill>
                <a:latin typeface="Inter"/>
                <a:ea typeface="Inter"/>
                <a:cs typeface="Inter"/>
                <a:sym typeface="Inter"/>
              </a:defRPr>
            </a:lvl8pPr>
            <a:lvl9pPr lvl="8" algn="l" rtl="0">
              <a:buNone/>
              <a:defRPr sz="1000">
                <a:solidFill>
                  <a:schemeClr val="lt1"/>
                </a:solidFill>
                <a:latin typeface="Inter"/>
                <a:ea typeface="Inter"/>
                <a:cs typeface="Inter"/>
                <a:sym typeface="Inter"/>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523" name="Google Shape;523;p66"/>
          <p:cNvSpPr txBox="1">
            <a:spLocks noGrp="1"/>
          </p:cNvSpPr>
          <p:nvPr>
            <p:ph type="subTitle" idx="1"/>
          </p:nvPr>
        </p:nvSpPr>
        <p:spPr>
          <a:xfrm>
            <a:off x="6093112" y="6333300"/>
            <a:ext cx="5144840" cy="524700"/>
          </a:xfrm>
          <a:prstGeom prst="rect">
            <a:avLst/>
          </a:prstGeom>
        </p:spPr>
        <p:txBody>
          <a:bodyPr spcFirstLastPara="1" wrap="square" lIns="0" tIns="0" rIns="0" bIns="0" anchor="ctr" anchorCtr="0">
            <a:normAutofit/>
          </a:bodyPr>
          <a:lstStyle>
            <a:lvl1pPr lvl="0" algn="r" rtl="0">
              <a:spcBef>
                <a:spcPts val="0"/>
              </a:spcBef>
              <a:spcAft>
                <a:spcPts val="0"/>
              </a:spcAft>
              <a:buClr>
                <a:schemeClr val="lt1"/>
              </a:buClr>
              <a:buSzPts val="1000"/>
              <a:buNone/>
              <a:defRPr sz="1000">
                <a:solidFill>
                  <a:schemeClr val="lt1"/>
                </a:solidFill>
              </a:defRPr>
            </a:lvl1pPr>
            <a:lvl2pPr lvl="1" algn="r" rtl="0">
              <a:spcBef>
                <a:spcPts val="0"/>
              </a:spcBef>
              <a:spcAft>
                <a:spcPts val="0"/>
              </a:spcAft>
              <a:buClr>
                <a:schemeClr val="lt1"/>
              </a:buClr>
              <a:buSzPts val="1600"/>
              <a:buNone/>
              <a:defRPr>
                <a:solidFill>
                  <a:schemeClr val="lt1"/>
                </a:solidFill>
              </a:defRPr>
            </a:lvl2pPr>
            <a:lvl3pPr lvl="2" algn="r" rtl="0">
              <a:spcBef>
                <a:spcPts val="0"/>
              </a:spcBef>
              <a:spcAft>
                <a:spcPts val="0"/>
              </a:spcAft>
              <a:buClr>
                <a:schemeClr val="lt1"/>
              </a:buClr>
              <a:buSzPts val="1600"/>
              <a:buNone/>
              <a:defRPr>
                <a:solidFill>
                  <a:schemeClr val="lt1"/>
                </a:solidFill>
              </a:defRPr>
            </a:lvl3pPr>
            <a:lvl4pPr lvl="3" algn="r" rtl="0">
              <a:spcBef>
                <a:spcPts val="0"/>
              </a:spcBef>
              <a:spcAft>
                <a:spcPts val="0"/>
              </a:spcAft>
              <a:buClr>
                <a:schemeClr val="lt1"/>
              </a:buClr>
              <a:buSzPts val="1600"/>
              <a:buNone/>
              <a:defRPr>
                <a:solidFill>
                  <a:schemeClr val="lt1"/>
                </a:solidFill>
              </a:defRPr>
            </a:lvl4pPr>
            <a:lvl5pPr lvl="4" algn="r" rtl="0">
              <a:spcBef>
                <a:spcPts val="0"/>
              </a:spcBef>
              <a:spcAft>
                <a:spcPts val="0"/>
              </a:spcAft>
              <a:buClr>
                <a:schemeClr val="lt1"/>
              </a:buClr>
              <a:buSzPts val="1600"/>
              <a:buNone/>
              <a:defRPr>
                <a:solidFill>
                  <a:schemeClr val="lt1"/>
                </a:solidFill>
              </a:defRPr>
            </a:lvl5pPr>
            <a:lvl6pPr lvl="5" algn="r" rtl="0">
              <a:spcBef>
                <a:spcPts val="0"/>
              </a:spcBef>
              <a:spcAft>
                <a:spcPts val="0"/>
              </a:spcAft>
              <a:buClr>
                <a:schemeClr val="lt1"/>
              </a:buClr>
              <a:buSzPts val="1600"/>
              <a:buNone/>
              <a:defRPr>
                <a:solidFill>
                  <a:schemeClr val="lt1"/>
                </a:solidFill>
              </a:defRPr>
            </a:lvl6pPr>
            <a:lvl7pPr lvl="6" algn="r" rtl="0">
              <a:spcBef>
                <a:spcPts val="0"/>
              </a:spcBef>
              <a:spcAft>
                <a:spcPts val="0"/>
              </a:spcAft>
              <a:buClr>
                <a:schemeClr val="lt1"/>
              </a:buClr>
              <a:buSzPts val="1600"/>
              <a:buNone/>
              <a:defRPr>
                <a:solidFill>
                  <a:schemeClr val="lt1"/>
                </a:solidFill>
              </a:defRPr>
            </a:lvl7pPr>
            <a:lvl8pPr lvl="7" algn="r" rtl="0">
              <a:spcBef>
                <a:spcPts val="0"/>
              </a:spcBef>
              <a:spcAft>
                <a:spcPts val="0"/>
              </a:spcAft>
              <a:buClr>
                <a:schemeClr val="lt1"/>
              </a:buClr>
              <a:buSzPts val="1600"/>
              <a:buNone/>
              <a:defRPr>
                <a:solidFill>
                  <a:schemeClr val="lt1"/>
                </a:solidFill>
              </a:defRPr>
            </a:lvl8pPr>
            <a:lvl9pPr lvl="8" algn="r" rtl="0">
              <a:spcBef>
                <a:spcPts val="0"/>
              </a:spcBef>
              <a:spcAft>
                <a:spcPts val="0"/>
              </a:spcAft>
              <a:buClr>
                <a:schemeClr val="lt1"/>
              </a:buClr>
              <a:buSzPts val="1600"/>
              <a:buNone/>
              <a:defRPr>
                <a:solidFill>
                  <a:schemeClr val="lt1"/>
                </a:solidFill>
              </a:defRPr>
            </a:lvl9pPr>
          </a:lstStyle>
          <a:p>
            <a:endParaRPr/>
          </a:p>
        </p:txBody>
      </p:sp>
      <p:sp>
        <p:nvSpPr>
          <p:cNvPr id="524" name="Google Shape;524;p66"/>
          <p:cNvSpPr txBox="1"/>
          <p:nvPr/>
        </p:nvSpPr>
        <p:spPr>
          <a:xfrm>
            <a:off x="11237952" y="6343350"/>
            <a:ext cx="362194" cy="5247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Inter"/>
                <a:ea typeface="Inter"/>
                <a:cs typeface="Inter"/>
                <a:sym typeface="Inter"/>
              </a:rPr>
              <a:t>|</a:t>
            </a:r>
            <a:endParaRPr sz="1000" b="1">
              <a:solidFill>
                <a:schemeClr val="lt1"/>
              </a:solidFill>
              <a:latin typeface="Inter"/>
              <a:ea typeface="Inter"/>
              <a:cs typeface="Inter"/>
              <a:sym typeface="Inter"/>
            </a:endParaRPr>
          </a:p>
        </p:txBody>
      </p:sp>
      <p:pic>
        <p:nvPicPr>
          <p:cNvPr id="525" name="Google Shape;525;p66"/>
          <p:cNvPicPr preferRelativeResize="0"/>
          <p:nvPr/>
        </p:nvPicPr>
        <p:blipFill rotWithShape="1">
          <a:blip r:embed="rId2">
            <a:alphaModFix/>
          </a:blip>
          <a:srcRect l="21858" r="21863"/>
          <a:stretch/>
        </p:blipFill>
        <p:spPr>
          <a:xfrm>
            <a:off x="457319" y="1990321"/>
            <a:ext cx="2286595" cy="2286000"/>
          </a:xfrm>
          <a:prstGeom prst="ellipse">
            <a:avLst/>
          </a:prstGeom>
          <a:solidFill>
            <a:srgbClr val="D8D8D8"/>
          </a:solidFill>
          <a:ln>
            <a:noFill/>
          </a:ln>
        </p:spPr>
      </p:pic>
      <p:pic>
        <p:nvPicPr>
          <p:cNvPr id="526" name="Google Shape;526;p66"/>
          <p:cNvPicPr preferRelativeResize="0"/>
          <p:nvPr/>
        </p:nvPicPr>
        <p:blipFill rotWithShape="1">
          <a:blip r:embed="rId2">
            <a:alphaModFix/>
          </a:blip>
          <a:srcRect l="21858" r="21863"/>
          <a:stretch/>
        </p:blipFill>
        <p:spPr>
          <a:xfrm>
            <a:off x="3455300" y="1990321"/>
            <a:ext cx="2286595" cy="2286000"/>
          </a:xfrm>
          <a:prstGeom prst="ellipse">
            <a:avLst/>
          </a:prstGeom>
          <a:solidFill>
            <a:srgbClr val="D8D8D8"/>
          </a:solidFill>
          <a:ln>
            <a:noFill/>
          </a:ln>
        </p:spPr>
      </p:pic>
      <p:pic>
        <p:nvPicPr>
          <p:cNvPr id="527" name="Google Shape;527;p66"/>
          <p:cNvPicPr preferRelativeResize="0"/>
          <p:nvPr/>
        </p:nvPicPr>
        <p:blipFill rotWithShape="1">
          <a:blip r:embed="rId2">
            <a:alphaModFix/>
          </a:blip>
          <a:srcRect l="21858" r="21863"/>
          <a:stretch/>
        </p:blipFill>
        <p:spPr>
          <a:xfrm>
            <a:off x="6453281" y="1990321"/>
            <a:ext cx="2286595" cy="2286000"/>
          </a:xfrm>
          <a:prstGeom prst="ellipse">
            <a:avLst/>
          </a:prstGeom>
          <a:solidFill>
            <a:srgbClr val="D8D8D8"/>
          </a:solidFill>
          <a:ln>
            <a:noFill/>
          </a:ln>
        </p:spPr>
      </p:pic>
      <p:pic>
        <p:nvPicPr>
          <p:cNvPr id="528" name="Google Shape;528;p66"/>
          <p:cNvPicPr preferRelativeResize="0"/>
          <p:nvPr/>
        </p:nvPicPr>
        <p:blipFill rotWithShape="1">
          <a:blip r:embed="rId2">
            <a:alphaModFix/>
          </a:blip>
          <a:srcRect l="21858" r="21863"/>
          <a:stretch/>
        </p:blipFill>
        <p:spPr>
          <a:xfrm>
            <a:off x="9451261" y="1990321"/>
            <a:ext cx="2286595" cy="2286000"/>
          </a:xfrm>
          <a:prstGeom prst="ellipse">
            <a:avLst/>
          </a:prstGeom>
          <a:solidFill>
            <a:srgbClr val="D8D8D8"/>
          </a:solidFill>
          <a:ln>
            <a:noFill/>
          </a:ln>
        </p:spPr>
      </p:pic>
      <p:sp>
        <p:nvSpPr>
          <p:cNvPr id="529" name="Google Shape;529;p66"/>
          <p:cNvSpPr txBox="1">
            <a:spLocks noGrp="1"/>
          </p:cNvSpPr>
          <p:nvPr>
            <p:ph type="title"/>
          </p:nvPr>
        </p:nvSpPr>
        <p:spPr>
          <a:xfrm>
            <a:off x="415608" y="421800"/>
            <a:ext cx="9035653" cy="693000"/>
          </a:xfrm>
          <a:prstGeom prst="rect">
            <a:avLst/>
          </a:prstGeom>
        </p:spPr>
        <p:txBody>
          <a:bodyPr spcFirstLastPara="1" wrap="square" lIns="0" tIns="0" rIns="0" bIns="0" anchor="ctr" anchorCtr="0">
            <a:normAutofit/>
          </a:bodyPr>
          <a:lstStyle>
            <a:lvl1pPr lvl="0" rtl="0">
              <a:spcBef>
                <a:spcPts val="0"/>
              </a:spcBef>
              <a:spcAft>
                <a:spcPts val="0"/>
              </a:spcAft>
              <a:buClr>
                <a:schemeClr val="lt1"/>
              </a:buClr>
              <a:buSzPts val="4000"/>
              <a:buNone/>
              <a:defRPr>
                <a:solidFill>
                  <a:schemeClr val="lt1"/>
                </a:solidFill>
              </a:defRPr>
            </a:lvl1pPr>
            <a:lvl2pPr lvl="1" rtl="0">
              <a:spcBef>
                <a:spcPts val="0"/>
              </a:spcBef>
              <a:spcAft>
                <a:spcPts val="0"/>
              </a:spcAft>
              <a:buClr>
                <a:schemeClr val="lt1"/>
              </a:buClr>
              <a:buSzPts val="3700"/>
              <a:buNone/>
              <a:defRPr>
                <a:solidFill>
                  <a:schemeClr val="lt1"/>
                </a:solidFill>
              </a:defRPr>
            </a:lvl2pPr>
            <a:lvl3pPr lvl="2" rtl="0">
              <a:spcBef>
                <a:spcPts val="0"/>
              </a:spcBef>
              <a:spcAft>
                <a:spcPts val="0"/>
              </a:spcAft>
              <a:buClr>
                <a:schemeClr val="lt1"/>
              </a:buClr>
              <a:buSzPts val="3700"/>
              <a:buNone/>
              <a:defRPr>
                <a:solidFill>
                  <a:schemeClr val="lt1"/>
                </a:solidFill>
              </a:defRPr>
            </a:lvl3pPr>
            <a:lvl4pPr lvl="3" rtl="0">
              <a:spcBef>
                <a:spcPts val="0"/>
              </a:spcBef>
              <a:spcAft>
                <a:spcPts val="0"/>
              </a:spcAft>
              <a:buClr>
                <a:schemeClr val="lt1"/>
              </a:buClr>
              <a:buSzPts val="3700"/>
              <a:buNone/>
              <a:defRPr>
                <a:solidFill>
                  <a:schemeClr val="lt1"/>
                </a:solidFill>
              </a:defRPr>
            </a:lvl4pPr>
            <a:lvl5pPr lvl="4" rtl="0">
              <a:spcBef>
                <a:spcPts val="0"/>
              </a:spcBef>
              <a:spcAft>
                <a:spcPts val="0"/>
              </a:spcAft>
              <a:buClr>
                <a:schemeClr val="lt1"/>
              </a:buClr>
              <a:buSzPts val="3700"/>
              <a:buNone/>
              <a:defRPr>
                <a:solidFill>
                  <a:schemeClr val="lt1"/>
                </a:solidFill>
              </a:defRPr>
            </a:lvl5pPr>
            <a:lvl6pPr lvl="5" rtl="0">
              <a:spcBef>
                <a:spcPts val="0"/>
              </a:spcBef>
              <a:spcAft>
                <a:spcPts val="0"/>
              </a:spcAft>
              <a:buClr>
                <a:schemeClr val="lt1"/>
              </a:buClr>
              <a:buSzPts val="3700"/>
              <a:buNone/>
              <a:defRPr>
                <a:solidFill>
                  <a:schemeClr val="lt1"/>
                </a:solidFill>
              </a:defRPr>
            </a:lvl6pPr>
            <a:lvl7pPr lvl="6" rtl="0">
              <a:spcBef>
                <a:spcPts val="0"/>
              </a:spcBef>
              <a:spcAft>
                <a:spcPts val="0"/>
              </a:spcAft>
              <a:buClr>
                <a:schemeClr val="lt1"/>
              </a:buClr>
              <a:buSzPts val="3700"/>
              <a:buNone/>
              <a:defRPr>
                <a:solidFill>
                  <a:schemeClr val="lt1"/>
                </a:solidFill>
              </a:defRPr>
            </a:lvl7pPr>
            <a:lvl8pPr lvl="7" rtl="0">
              <a:spcBef>
                <a:spcPts val="0"/>
              </a:spcBef>
              <a:spcAft>
                <a:spcPts val="0"/>
              </a:spcAft>
              <a:buClr>
                <a:schemeClr val="lt1"/>
              </a:buClr>
              <a:buSzPts val="3700"/>
              <a:buNone/>
              <a:defRPr>
                <a:solidFill>
                  <a:schemeClr val="lt1"/>
                </a:solidFill>
              </a:defRPr>
            </a:lvl8pPr>
            <a:lvl9pPr lvl="8" rtl="0">
              <a:spcBef>
                <a:spcPts val="0"/>
              </a:spcBef>
              <a:spcAft>
                <a:spcPts val="0"/>
              </a:spcAft>
              <a:buClr>
                <a:schemeClr val="lt1"/>
              </a:buClr>
              <a:buSzPts val="3700"/>
              <a:buNone/>
              <a:defRPr>
                <a:solidFill>
                  <a:schemeClr val="lt1"/>
                </a:solidFill>
              </a:defRPr>
            </a:lvl9pPr>
          </a:lstStyle>
          <a:p>
            <a:endParaRPr/>
          </a:p>
        </p:txBody>
      </p:sp>
      <p:sp>
        <p:nvSpPr>
          <p:cNvPr id="530" name="Google Shape;530;p66"/>
          <p:cNvSpPr txBox="1">
            <a:spLocks noGrp="1"/>
          </p:cNvSpPr>
          <p:nvPr>
            <p:ph type="subTitle" idx="2"/>
          </p:nvPr>
        </p:nvSpPr>
        <p:spPr>
          <a:xfrm>
            <a:off x="415608" y="1057650"/>
            <a:ext cx="9845564" cy="373500"/>
          </a:xfrm>
          <a:prstGeom prst="rect">
            <a:avLst/>
          </a:prstGeom>
        </p:spPr>
        <p:txBody>
          <a:bodyPr spcFirstLastPara="1" wrap="square" lIns="0" tIns="0" rIns="0" bIns="0" anchor="t" anchorCtr="0">
            <a:normAutofit/>
          </a:bodyPr>
          <a:lstStyle>
            <a:lvl1pPr lvl="0" rtl="0">
              <a:spcBef>
                <a:spcPts val="0"/>
              </a:spcBef>
              <a:spcAft>
                <a:spcPts val="0"/>
              </a:spcAft>
              <a:buClr>
                <a:schemeClr val="lt1"/>
              </a:buClr>
              <a:buSzPts val="2000"/>
              <a:buNone/>
              <a:defRPr sz="2000" b="1">
                <a:solidFill>
                  <a:schemeClr val="lt1"/>
                </a:solidFill>
              </a:defRPr>
            </a:lvl1pPr>
            <a:lvl2pPr lvl="1" algn="ctr" rtl="0">
              <a:spcBef>
                <a:spcPts val="0"/>
              </a:spcBef>
              <a:spcAft>
                <a:spcPts val="0"/>
              </a:spcAft>
              <a:buClr>
                <a:schemeClr val="lt1"/>
              </a:buClr>
              <a:buSzPts val="1600"/>
              <a:buNone/>
              <a:defRPr>
                <a:solidFill>
                  <a:schemeClr val="lt1"/>
                </a:solidFill>
              </a:defRPr>
            </a:lvl2pPr>
            <a:lvl3pPr lvl="2" algn="ctr" rtl="0">
              <a:spcBef>
                <a:spcPts val="0"/>
              </a:spcBef>
              <a:spcAft>
                <a:spcPts val="0"/>
              </a:spcAft>
              <a:buClr>
                <a:schemeClr val="lt1"/>
              </a:buClr>
              <a:buSzPts val="1600"/>
              <a:buNone/>
              <a:defRPr>
                <a:solidFill>
                  <a:schemeClr val="lt1"/>
                </a:solidFill>
              </a:defRPr>
            </a:lvl3pPr>
            <a:lvl4pPr lvl="3" algn="ctr" rtl="0">
              <a:spcBef>
                <a:spcPts val="0"/>
              </a:spcBef>
              <a:spcAft>
                <a:spcPts val="0"/>
              </a:spcAft>
              <a:buClr>
                <a:schemeClr val="lt1"/>
              </a:buClr>
              <a:buSzPts val="1600"/>
              <a:buNone/>
              <a:defRPr>
                <a:solidFill>
                  <a:schemeClr val="lt1"/>
                </a:solidFill>
              </a:defRPr>
            </a:lvl4pPr>
            <a:lvl5pPr lvl="4" algn="ctr" rtl="0">
              <a:spcBef>
                <a:spcPts val="0"/>
              </a:spcBef>
              <a:spcAft>
                <a:spcPts val="0"/>
              </a:spcAft>
              <a:buClr>
                <a:schemeClr val="lt1"/>
              </a:buClr>
              <a:buSzPts val="1600"/>
              <a:buNone/>
              <a:defRPr>
                <a:solidFill>
                  <a:schemeClr val="lt1"/>
                </a:solidFill>
              </a:defRPr>
            </a:lvl5pPr>
            <a:lvl6pPr lvl="5" algn="ctr" rtl="0">
              <a:spcBef>
                <a:spcPts val="0"/>
              </a:spcBef>
              <a:spcAft>
                <a:spcPts val="0"/>
              </a:spcAft>
              <a:buClr>
                <a:schemeClr val="lt1"/>
              </a:buClr>
              <a:buSzPts val="1600"/>
              <a:buNone/>
              <a:defRPr>
                <a:solidFill>
                  <a:schemeClr val="lt1"/>
                </a:solidFill>
              </a:defRPr>
            </a:lvl6pPr>
            <a:lvl7pPr lvl="6" algn="ctr" rtl="0">
              <a:spcBef>
                <a:spcPts val="0"/>
              </a:spcBef>
              <a:spcAft>
                <a:spcPts val="0"/>
              </a:spcAft>
              <a:buClr>
                <a:schemeClr val="lt1"/>
              </a:buClr>
              <a:buSzPts val="1600"/>
              <a:buNone/>
              <a:defRPr>
                <a:solidFill>
                  <a:schemeClr val="lt1"/>
                </a:solidFill>
              </a:defRPr>
            </a:lvl7pPr>
            <a:lvl8pPr lvl="7" algn="ctr" rtl="0">
              <a:spcBef>
                <a:spcPts val="0"/>
              </a:spcBef>
              <a:spcAft>
                <a:spcPts val="0"/>
              </a:spcAft>
              <a:buClr>
                <a:schemeClr val="lt1"/>
              </a:buClr>
              <a:buSzPts val="1600"/>
              <a:buNone/>
              <a:defRPr>
                <a:solidFill>
                  <a:schemeClr val="lt1"/>
                </a:solidFill>
              </a:defRPr>
            </a:lvl8pPr>
            <a:lvl9pPr lvl="8" algn="ctr" rtl="0">
              <a:spcBef>
                <a:spcPts val="0"/>
              </a:spcBef>
              <a:spcAft>
                <a:spcPts val="0"/>
              </a:spcAft>
              <a:buClr>
                <a:schemeClr val="lt1"/>
              </a:buClr>
              <a:buSzPts val="1600"/>
              <a:buNone/>
              <a:defRPr>
                <a:solidFill>
                  <a:schemeClr val="lt1"/>
                </a:solidFill>
              </a:defRPr>
            </a:lvl9pPr>
          </a:lstStyle>
          <a:p>
            <a:endParaRPr/>
          </a:p>
        </p:txBody>
      </p:sp>
      <p:sp>
        <p:nvSpPr>
          <p:cNvPr id="531" name="Google Shape;531;p66"/>
          <p:cNvSpPr txBox="1">
            <a:spLocks noGrp="1"/>
          </p:cNvSpPr>
          <p:nvPr>
            <p:ph type="subTitle" idx="3"/>
          </p:nvPr>
        </p:nvSpPr>
        <p:spPr>
          <a:xfrm>
            <a:off x="415608" y="4486650"/>
            <a:ext cx="2328306" cy="373500"/>
          </a:xfrm>
          <a:prstGeom prst="rect">
            <a:avLst/>
          </a:prstGeom>
        </p:spPr>
        <p:txBody>
          <a:bodyPr spcFirstLastPara="1" wrap="square" lIns="0" tIns="0" rIns="0" bIns="0" anchor="t" anchorCtr="0">
            <a:normAutofit/>
          </a:bodyPr>
          <a:lstStyle>
            <a:lvl1pPr lvl="0" algn="ctr" rtl="0">
              <a:spcBef>
                <a:spcPts val="0"/>
              </a:spcBef>
              <a:spcAft>
                <a:spcPts val="0"/>
              </a:spcAft>
              <a:buClr>
                <a:schemeClr val="lt1"/>
              </a:buClr>
              <a:buSzPts val="1800"/>
              <a:buFont typeface="Anton"/>
              <a:buNone/>
              <a:defRPr sz="1800" b="0">
                <a:solidFill>
                  <a:schemeClr val="lt1"/>
                </a:solidFill>
                <a:latin typeface="Anton"/>
                <a:ea typeface="Anton"/>
                <a:cs typeface="Anton"/>
                <a:sym typeface="Anton"/>
              </a:defRPr>
            </a:lvl1pPr>
            <a:lvl2pPr lvl="1"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2pPr>
            <a:lvl3pPr lvl="2"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3pPr>
            <a:lvl4pPr lvl="3"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4pPr>
            <a:lvl5pPr lvl="4"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5pPr>
            <a:lvl6pPr lvl="5"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6pPr>
            <a:lvl7pPr lvl="6"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7pPr>
            <a:lvl8pPr lvl="7"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8pPr>
            <a:lvl9pPr lvl="8"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9pPr>
          </a:lstStyle>
          <a:p>
            <a:endParaRPr/>
          </a:p>
        </p:txBody>
      </p:sp>
      <p:sp>
        <p:nvSpPr>
          <p:cNvPr id="532" name="Google Shape;532;p66"/>
          <p:cNvSpPr txBox="1">
            <a:spLocks noGrp="1"/>
          </p:cNvSpPr>
          <p:nvPr>
            <p:ph type="subTitle" idx="4"/>
          </p:nvPr>
        </p:nvSpPr>
        <p:spPr>
          <a:xfrm>
            <a:off x="415608" y="4778350"/>
            <a:ext cx="2328306" cy="373500"/>
          </a:xfrm>
          <a:prstGeom prst="rect">
            <a:avLst/>
          </a:prstGeom>
        </p:spPr>
        <p:txBody>
          <a:bodyPr spcFirstLastPara="1" wrap="square" lIns="0" tIns="0" rIns="0" bIns="0" anchor="t" anchorCtr="0">
            <a:normAutofit/>
          </a:bodyPr>
          <a:lstStyle>
            <a:lvl1pPr lvl="0" algn="ctr" rtl="0">
              <a:spcBef>
                <a:spcPts val="0"/>
              </a:spcBef>
              <a:spcAft>
                <a:spcPts val="0"/>
              </a:spcAft>
              <a:buClr>
                <a:schemeClr val="lt1"/>
              </a:buClr>
              <a:buSzPts val="2200"/>
              <a:buFont typeface="Anton"/>
              <a:buNone/>
              <a:defRPr sz="2200" b="0">
                <a:solidFill>
                  <a:schemeClr val="lt1"/>
                </a:solidFill>
                <a:latin typeface="Anton"/>
                <a:ea typeface="Anton"/>
                <a:cs typeface="Anton"/>
                <a:sym typeface="Anton"/>
              </a:defRPr>
            </a:lvl1pPr>
            <a:lvl2pPr lvl="1"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2pPr>
            <a:lvl3pPr lvl="2"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3pPr>
            <a:lvl4pPr lvl="3"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4pPr>
            <a:lvl5pPr lvl="4"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5pPr>
            <a:lvl6pPr lvl="5"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6pPr>
            <a:lvl7pPr lvl="6"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7pPr>
            <a:lvl8pPr lvl="7"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8pPr>
            <a:lvl9pPr lvl="8"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9pPr>
          </a:lstStyle>
          <a:p>
            <a:endParaRPr/>
          </a:p>
        </p:txBody>
      </p:sp>
      <p:sp>
        <p:nvSpPr>
          <p:cNvPr id="533" name="Google Shape;533;p66"/>
          <p:cNvSpPr txBox="1">
            <a:spLocks noGrp="1"/>
          </p:cNvSpPr>
          <p:nvPr>
            <p:ph type="subTitle" idx="5"/>
          </p:nvPr>
        </p:nvSpPr>
        <p:spPr>
          <a:xfrm>
            <a:off x="415608" y="5286750"/>
            <a:ext cx="2328306" cy="1133700"/>
          </a:xfrm>
          <a:prstGeom prst="rect">
            <a:avLst/>
          </a:prstGeom>
        </p:spPr>
        <p:txBody>
          <a:bodyPr spcFirstLastPara="1" wrap="square" lIns="0" tIns="0" rIns="0" bIns="0" anchor="t" anchorCtr="0">
            <a:normAutofit/>
          </a:bodyPr>
          <a:lstStyle>
            <a:lvl1pPr lvl="0" algn="ctr" rtl="0">
              <a:spcBef>
                <a:spcPts val="0"/>
              </a:spcBef>
              <a:spcAft>
                <a:spcPts val="0"/>
              </a:spcAft>
              <a:buClr>
                <a:schemeClr val="lt1"/>
              </a:buClr>
              <a:buSzPts val="1600"/>
              <a:buFont typeface="Inter Medium"/>
              <a:buNone/>
              <a:defRPr b="0">
                <a:solidFill>
                  <a:schemeClr val="lt1"/>
                </a:solidFill>
                <a:latin typeface="Inter Medium"/>
                <a:ea typeface="Inter Medium"/>
                <a:cs typeface="Inter Medium"/>
                <a:sym typeface="Inter Medium"/>
              </a:defRPr>
            </a:lvl1pPr>
            <a:lvl2pPr lvl="1"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2pPr>
            <a:lvl3pPr lvl="2"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3pPr>
            <a:lvl4pPr lvl="3"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4pPr>
            <a:lvl5pPr lvl="4"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5pPr>
            <a:lvl6pPr lvl="5"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6pPr>
            <a:lvl7pPr lvl="6"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7pPr>
            <a:lvl8pPr lvl="7"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8pPr>
            <a:lvl9pPr lvl="8"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9pPr>
          </a:lstStyle>
          <a:p>
            <a:endParaRPr/>
          </a:p>
        </p:txBody>
      </p:sp>
      <p:sp>
        <p:nvSpPr>
          <p:cNvPr id="534" name="Google Shape;534;p66"/>
          <p:cNvSpPr txBox="1">
            <a:spLocks noGrp="1"/>
          </p:cNvSpPr>
          <p:nvPr>
            <p:ph type="subTitle" idx="6"/>
          </p:nvPr>
        </p:nvSpPr>
        <p:spPr>
          <a:xfrm>
            <a:off x="3434445" y="4486650"/>
            <a:ext cx="2328306" cy="373500"/>
          </a:xfrm>
          <a:prstGeom prst="rect">
            <a:avLst/>
          </a:prstGeom>
        </p:spPr>
        <p:txBody>
          <a:bodyPr spcFirstLastPara="1" wrap="square" lIns="0" tIns="0" rIns="0" bIns="0" anchor="t" anchorCtr="0">
            <a:normAutofit/>
          </a:bodyPr>
          <a:lstStyle>
            <a:lvl1pPr lvl="0" algn="ctr" rtl="0">
              <a:spcBef>
                <a:spcPts val="0"/>
              </a:spcBef>
              <a:spcAft>
                <a:spcPts val="0"/>
              </a:spcAft>
              <a:buClr>
                <a:schemeClr val="lt1"/>
              </a:buClr>
              <a:buSzPts val="1800"/>
              <a:buFont typeface="Anton"/>
              <a:buNone/>
              <a:defRPr sz="1800" b="0">
                <a:solidFill>
                  <a:schemeClr val="lt1"/>
                </a:solidFill>
                <a:latin typeface="Anton"/>
                <a:ea typeface="Anton"/>
                <a:cs typeface="Anton"/>
                <a:sym typeface="Anton"/>
              </a:defRPr>
            </a:lvl1pPr>
            <a:lvl2pPr lvl="1"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2pPr>
            <a:lvl3pPr lvl="2"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3pPr>
            <a:lvl4pPr lvl="3"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4pPr>
            <a:lvl5pPr lvl="4"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5pPr>
            <a:lvl6pPr lvl="5"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6pPr>
            <a:lvl7pPr lvl="6"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7pPr>
            <a:lvl8pPr lvl="7"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8pPr>
            <a:lvl9pPr lvl="8"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9pPr>
          </a:lstStyle>
          <a:p>
            <a:endParaRPr/>
          </a:p>
        </p:txBody>
      </p:sp>
      <p:sp>
        <p:nvSpPr>
          <p:cNvPr id="535" name="Google Shape;535;p66"/>
          <p:cNvSpPr txBox="1">
            <a:spLocks noGrp="1"/>
          </p:cNvSpPr>
          <p:nvPr>
            <p:ph type="subTitle" idx="7"/>
          </p:nvPr>
        </p:nvSpPr>
        <p:spPr>
          <a:xfrm>
            <a:off x="3434445" y="4778350"/>
            <a:ext cx="2328306" cy="373500"/>
          </a:xfrm>
          <a:prstGeom prst="rect">
            <a:avLst/>
          </a:prstGeom>
        </p:spPr>
        <p:txBody>
          <a:bodyPr spcFirstLastPara="1" wrap="square" lIns="0" tIns="0" rIns="0" bIns="0" anchor="t" anchorCtr="0">
            <a:normAutofit/>
          </a:bodyPr>
          <a:lstStyle>
            <a:lvl1pPr lvl="0" algn="ctr" rtl="0">
              <a:spcBef>
                <a:spcPts val="0"/>
              </a:spcBef>
              <a:spcAft>
                <a:spcPts val="0"/>
              </a:spcAft>
              <a:buClr>
                <a:schemeClr val="lt1"/>
              </a:buClr>
              <a:buSzPts val="2200"/>
              <a:buFont typeface="Anton"/>
              <a:buNone/>
              <a:defRPr sz="2200" b="0">
                <a:solidFill>
                  <a:schemeClr val="lt1"/>
                </a:solidFill>
                <a:latin typeface="Anton"/>
                <a:ea typeface="Anton"/>
                <a:cs typeface="Anton"/>
                <a:sym typeface="Anton"/>
              </a:defRPr>
            </a:lvl1pPr>
            <a:lvl2pPr lvl="1"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2pPr>
            <a:lvl3pPr lvl="2"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3pPr>
            <a:lvl4pPr lvl="3"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4pPr>
            <a:lvl5pPr lvl="4"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5pPr>
            <a:lvl6pPr lvl="5"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6pPr>
            <a:lvl7pPr lvl="6"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7pPr>
            <a:lvl8pPr lvl="7"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8pPr>
            <a:lvl9pPr lvl="8"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9pPr>
          </a:lstStyle>
          <a:p>
            <a:endParaRPr/>
          </a:p>
        </p:txBody>
      </p:sp>
      <p:sp>
        <p:nvSpPr>
          <p:cNvPr id="536" name="Google Shape;536;p66"/>
          <p:cNvSpPr txBox="1">
            <a:spLocks noGrp="1"/>
          </p:cNvSpPr>
          <p:nvPr>
            <p:ph type="subTitle" idx="8"/>
          </p:nvPr>
        </p:nvSpPr>
        <p:spPr>
          <a:xfrm>
            <a:off x="3434445" y="5286750"/>
            <a:ext cx="2328306" cy="1133700"/>
          </a:xfrm>
          <a:prstGeom prst="rect">
            <a:avLst/>
          </a:prstGeom>
        </p:spPr>
        <p:txBody>
          <a:bodyPr spcFirstLastPara="1" wrap="square" lIns="0" tIns="0" rIns="0" bIns="0" anchor="t" anchorCtr="0">
            <a:normAutofit/>
          </a:bodyPr>
          <a:lstStyle>
            <a:lvl1pPr lvl="0" algn="ctr" rtl="0">
              <a:spcBef>
                <a:spcPts val="0"/>
              </a:spcBef>
              <a:spcAft>
                <a:spcPts val="0"/>
              </a:spcAft>
              <a:buClr>
                <a:schemeClr val="lt1"/>
              </a:buClr>
              <a:buSzPts val="1600"/>
              <a:buFont typeface="Inter Medium"/>
              <a:buNone/>
              <a:defRPr b="0">
                <a:solidFill>
                  <a:schemeClr val="lt1"/>
                </a:solidFill>
                <a:latin typeface="Inter Medium"/>
                <a:ea typeface="Inter Medium"/>
                <a:cs typeface="Inter Medium"/>
                <a:sym typeface="Inter Medium"/>
              </a:defRPr>
            </a:lvl1pPr>
            <a:lvl2pPr lvl="1"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2pPr>
            <a:lvl3pPr lvl="2"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3pPr>
            <a:lvl4pPr lvl="3"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4pPr>
            <a:lvl5pPr lvl="4"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5pPr>
            <a:lvl6pPr lvl="5"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6pPr>
            <a:lvl7pPr lvl="6"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7pPr>
            <a:lvl8pPr lvl="7"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8pPr>
            <a:lvl9pPr lvl="8"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9pPr>
          </a:lstStyle>
          <a:p>
            <a:endParaRPr/>
          </a:p>
        </p:txBody>
      </p:sp>
      <p:sp>
        <p:nvSpPr>
          <p:cNvPr id="537" name="Google Shape;537;p66"/>
          <p:cNvSpPr txBox="1">
            <a:spLocks noGrp="1"/>
          </p:cNvSpPr>
          <p:nvPr>
            <p:ph type="subTitle" idx="9"/>
          </p:nvPr>
        </p:nvSpPr>
        <p:spPr>
          <a:xfrm>
            <a:off x="6432425" y="4486650"/>
            <a:ext cx="2328306" cy="373500"/>
          </a:xfrm>
          <a:prstGeom prst="rect">
            <a:avLst/>
          </a:prstGeom>
        </p:spPr>
        <p:txBody>
          <a:bodyPr spcFirstLastPara="1" wrap="square" lIns="0" tIns="0" rIns="0" bIns="0" anchor="t" anchorCtr="0">
            <a:normAutofit/>
          </a:bodyPr>
          <a:lstStyle>
            <a:lvl1pPr lvl="0" algn="ctr" rtl="0">
              <a:spcBef>
                <a:spcPts val="0"/>
              </a:spcBef>
              <a:spcAft>
                <a:spcPts val="0"/>
              </a:spcAft>
              <a:buClr>
                <a:schemeClr val="lt1"/>
              </a:buClr>
              <a:buSzPts val="1800"/>
              <a:buFont typeface="Anton"/>
              <a:buNone/>
              <a:defRPr sz="1800" b="0">
                <a:solidFill>
                  <a:schemeClr val="lt1"/>
                </a:solidFill>
                <a:latin typeface="Anton"/>
                <a:ea typeface="Anton"/>
                <a:cs typeface="Anton"/>
                <a:sym typeface="Anton"/>
              </a:defRPr>
            </a:lvl1pPr>
            <a:lvl2pPr lvl="1"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2pPr>
            <a:lvl3pPr lvl="2"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3pPr>
            <a:lvl4pPr lvl="3"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4pPr>
            <a:lvl5pPr lvl="4"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5pPr>
            <a:lvl6pPr lvl="5"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6pPr>
            <a:lvl7pPr lvl="6"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7pPr>
            <a:lvl8pPr lvl="7"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8pPr>
            <a:lvl9pPr lvl="8"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9pPr>
          </a:lstStyle>
          <a:p>
            <a:endParaRPr/>
          </a:p>
        </p:txBody>
      </p:sp>
      <p:sp>
        <p:nvSpPr>
          <p:cNvPr id="538" name="Google Shape;538;p66"/>
          <p:cNvSpPr txBox="1">
            <a:spLocks noGrp="1"/>
          </p:cNvSpPr>
          <p:nvPr>
            <p:ph type="subTitle" idx="13"/>
          </p:nvPr>
        </p:nvSpPr>
        <p:spPr>
          <a:xfrm>
            <a:off x="6432425" y="4778350"/>
            <a:ext cx="2328306" cy="373500"/>
          </a:xfrm>
          <a:prstGeom prst="rect">
            <a:avLst/>
          </a:prstGeom>
        </p:spPr>
        <p:txBody>
          <a:bodyPr spcFirstLastPara="1" wrap="square" lIns="0" tIns="0" rIns="0" bIns="0" anchor="t" anchorCtr="0">
            <a:normAutofit/>
          </a:bodyPr>
          <a:lstStyle>
            <a:lvl1pPr lvl="0" algn="ctr" rtl="0">
              <a:spcBef>
                <a:spcPts val="0"/>
              </a:spcBef>
              <a:spcAft>
                <a:spcPts val="0"/>
              </a:spcAft>
              <a:buClr>
                <a:schemeClr val="lt1"/>
              </a:buClr>
              <a:buSzPts val="2200"/>
              <a:buFont typeface="Anton"/>
              <a:buNone/>
              <a:defRPr sz="2200" b="0">
                <a:solidFill>
                  <a:schemeClr val="lt1"/>
                </a:solidFill>
                <a:latin typeface="Anton"/>
                <a:ea typeface="Anton"/>
                <a:cs typeface="Anton"/>
                <a:sym typeface="Anton"/>
              </a:defRPr>
            </a:lvl1pPr>
            <a:lvl2pPr lvl="1"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2pPr>
            <a:lvl3pPr lvl="2"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3pPr>
            <a:lvl4pPr lvl="3"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4pPr>
            <a:lvl5pPr lvl="4"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5pPr>
            <a:lvl6pPr lvl="5"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6pPr>
            <a:lvl7pPr lvl="6"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7pPr>
            <a:lvl8pPr lvl="7"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8pPr>
            <a:lvl9pPr lvl="8"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9pPr>
          </a:lstStyle>
          <a:p>
            <a:endParaRPr/>
          </a:p>
        </p:txBody>
      </p:sp>
      <p:sp>
        <p:nvSpPr>
          <p:cNvPr id="539" name="Google Shape;539;p66"/>
          <p:cNvSpPr txBox="1">
            <a:spLocks noGrp="1"/>
          </p:cNvSpPr>
          <p:nvPr>
            <p:ph type="subTitle" idx="14"/>
          </p:nvPr>
        </p:nvSpPr>
        <p:spPr>
          <a:xfrm>
            <a:off x="6432425" y="5286750"/>
            <a:ext cx="2328306" cy="1133700"/>
          </a:xfrm>
          <a:prstGeom prst="rect">
            <a:avLst/>
          </a:prstGeom>
        </p:spPr>
        <p:txBody>
          <a:bodyPr spcFirstLastPara="1" wrap="square" lIns="0" tIns="0" rIns="0" bIns="0" anchor="t" anchorCtr="0">
            <a:normAutofit/>
          </a:bodyPr>
          <a:lstStyle>
            <a:lvl1pPr lvl="0" algn="ctr" rtl="0">
              <a:spcBef>
                <a:spcPts val="0"/>
              </a:spcBef>
              <a:spcAft>
                <a:spcPts val="0"/>
              </a:spcAft>
              <a:buClr>
                <a:schemeClr val="lt1"/>
              </a:buClr>
              <a:buSzPts val="1600"/>
              <a:buFont typeface="Inter Medium"/>
              <a:buNone/>
              <a:defRPr b="0">
                <a:solidFill>
                  <a:schemeClr val="lt1"/>
                </a:solidFill>
                <a:latin typeface="Inter Medium"/>
                <a:ea typeface="Inter Medium"/>
                <a:cs typeface="Inter Medium"/>
                <a:sym typeface="Inter Medium"/>
              </a:defRPr>
            </a:lvl1pPr>
            <a:lvl2pPr lvl="1"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2pPr>
            <a:lvl3pPr lvl="2"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3pPr>
            <a:lvl4pPr lvl="3"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4pPr>
            <a:lvl5pPr lvl="4"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5pPr>
            <a:lvl6pPr lvl="5"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6pPr>
            <a:lvl7pPr lvl="6"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7pPr>
            <a:lvl8pPr lvl="7"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8pPr>
            <a:lvl9pPr lvl="8"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9pPr>
          </a:lstStyle>
          <a:p>
            <a:endParaRPr/>
          </a:p>
        </p:txBody>
      </p:sp>
      <p:sp>
        <p:nvSpPr>
          <p:cNvPr id="540" name="Google Shape;540;p66"/>
          <p:cNvSpPr txBox="1">
            <a:spLocks noGrp="1"/>
          </p:cNvSpPr>
          <p:nvPr>
            <p:ph type="subTitle" idx="15"/>
          </p:nvPr>
        </p:nvSpPr>
        <p:spPr>
          <a:xfrm>
            <a:off x="9428606" y="4486650"/>
            <a:ext cx="2328306" cy="373500"/>
          </a:xfrm>
          <a:prstGeom prst="rect">
            <a:avLst/>
          </a:prstGeom>
        </p:spPr>
        <p:txBody>
          <a:bodyPr spcFirstLastPara="1" wrap="square" lIns="0" tIns="0" rIns="0" bIns="0" anchor="t" anchorCtr="0">
            <a:normAutofit/>
          </a:bodyPr>
          <a:lstStyle>
            <a:lvl1pPr lvl="0" algn="ctr" rtl="0">
              <a:spcBef>
                <a:spcPts val="0"/>
              </a:spcBef>
              <a:spcAft>
                <a:spcPts val="0"/>
              </a:spcAft>
              <a:buClr>
                <a:schemeClr val="lt1"/>
              </a:buClr>
              <a:buSzPts val="1800"/>
              <a:buFont typeface="Anton"/>
              <a:buNone/>
              <a:defRPr sz="1800" b="0">
                <a:solidFill>
                  <a:schemeClr val="lt1"/>
                </a:solidFill>
                <a:latin typeface="Anton"/>
                <a:ea typeface="Anton"/>
                <a:cs typeface="Anton"/>
                <a:sym typeface="Anton"/>
              </a:defRPr>
            </a:lvl1pPr>
            <a:lvl2pPr lvl="1"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2pPr>
            <a:lvl3pPr lvl="2"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3pPr>
            <a:lvl4pPr lvl="3"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4pPr>
            <a:lvl5pPr lvl="4"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5pPr>
            <a:lvl6pPr lvl="5"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6pPr>
            <a:lvl7pPr lvl="6"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7pPr>
            <a:lvl8pPr lvl="7"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8pPr>
            <a:lvl9pPr lvl="8"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9pPr>
          </a:lstStyle>
          <a:p>
            <a:endParaRPr/>
          </a:p>
        </p:txBody>
      </p:sp>
      <p:sp>
        <p:nvSpPr>
          <p:cNvPr id="541" name="Google Shape;541;p66"/>
          <p:cNvSpPr txBox="1">
            <a:spLocks noGrp="1"/>
          </p:cNvSpPr>
          <p:nvPr>
            <p:ph type="subTitle" idx="16"/>
          </p:nvPr>
        </p:nvSpPr>
        <p:spPr>
          <a:xfrm>
            <a:off x="9428606" y="4778350"/>
            <a:ext cx="2328306" cy="373500"/>
          </a:xfrm>
          <a:prstGeom prst="rect">
            <a:avLst/>
          </a:prstGeom>
        </p:spPr>
        <p:txBody>
          <a:bodyPr spcFirstLastPara="1" wrap="square" lIns="0" tIns="0" rIns="0" bIns="0" anchor="t" anchorCtr="0">
            <a:normAutofit/>
          </a:bodyPr>
          <a:lstStyle>
            <a:lvl1pPr lvl="0" algn="ctr" rtl="0">
              <a:spcBef>
                <a:spcPts val="0"/>
              </a:spcBef>
              <a:spcAft>
                <a:spcPts val="0"/>
              </a:spcAft>
              <a:buClr>
                <a:schemeClr val="lt1"/>
              </a:buClr>
              <a:buSzPts val="2200"/>
              <a:buFont typeface="Anton"/>
              <a:buNone/>
              <a:defRPr sz="2200" b="0">
                <a:solidFill>
                  <a:schemeClr val="lt1"/>
                </a:solidFill>
                <a:latin typeface="Anton"/>
                <a:ea typeface="Anton"/>
                <a:cs typeface="Anton"/>
                <a:sym typeface="Anton"/>
              </a:defRPr>
            </a:lvl1pPr>
            <a:lvl2pPr lvl="1"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2pPr>
            <a:lvl3pPr lvl="2"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3pPr>
            <a:lvl4pPr lvl="3"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4pPr>
            <a:lvl5pPr lvl="4"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5pPr>
            <a:lvl6pPr lvl="5"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6pPr>
            <a:lvl7pPr lvl="6"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7pPr>
            <a:lvl8pPr lvl="7"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8pPr>
            <a:lvl9pPr lvl="8"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9pPr>
          </a:lstStyle>
          <a:p>
            <a:endParaRPr/>
          </a:p>
        </p:txBody>
      </p:sp>
      <p:sp>
        <p:nvSpPr>
          <p:cNvPr id="542" name="Google Shape;542;p66"/>
          <p:cNvSpPr txBox="1">
            <a:spLocks noGrp="1"/>
          </p:cNvSpPr>
          <p:nvPr>
            <p:ph type="subTitle" idx="17"/>
          </p:nvPr>
        </p:nvSpPr>
        <p:spPr>
          <a:xfrm>
            <a:off x="9428606" y="5286750"/>
            <a:ext cx="2328306" cy="1133700"/>
          </a:xfrm>
          <a:prstGeom prst="rect">
            <a:avLst/>
          </a:prstGeom>
        </p:spPr>
        <p:txBody>
          <a:bodyPr spcFirstLastPara="1" wrap="square" lIns="0" tIns="0" rIns="0" bIns="0" anchor="t" anchorCtr="0">
            <a:normAutofit/>
          </a:bodyPr>
          <a:lstStyle>
            <a:lvl1pPr lvl="0" algn="ctr" rtl="0">
              <a:spcBef>
                <a:spcPts val="0"/>
              </a:spcBef>
              <a:spcAft>
                <a:spcPts val="0"/>
              </a:spcAft>
              <a:buClr>
                <a:schemeClr val="lt1"/>
              </a:buClr>
              <a:buSzPts val="1600"/>
              <a:buFont typeface="Inter Medium"/>
              <a:buNone/>
              <a:defRPr b="0">
                <a:solidFill>
                  <a:schemeClr val="lt1"/>
                </a:solidFill>
                <a:latin typeface="Inter Medium"/>
                <a:ea typeface="Inter Medium"/>
                <a:cs typeface="Inter Medium"/>
                <a:sym typeface="Inter Medium"/>
              </a:defRPr>
            </a:lvl1pPr>
            <a:lvl2pPr lvl="1"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2pPr>
            <a:lvl3pPr lvl="2"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3pPr>
            <a:lvl4pPr lvl="3"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4pPr>
            <a:lvl5pPr lvl="4"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5pPr>
            <a:lvl6pPr lvl="5"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6pPr>
            <a:lvl7pPr lvl="6"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7pPr>
            <a:lvl8pPr lvl="7"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8pPr>
            <a:lvl9pPr lvl="8" algn="ctr" rtl="0">
              <a:spcBef>
                <a:spcPts val="0"/>
              </a:spcBef>
              <a:spcAft>
                <a:spcPts val="0"/>
              </a:spcAft>
              <a:buClr>
                <a:schemeClr val="lt1"/>
              </a:buClr>
              <a:buSzPts val="1600"/>
              <a:buFont typeface="Anton"/>
              <a:buNone/>
              <a:defRPr>
                <a:solidFill>
                  <a:schemeClr val="lt1"/>
                </a:solidFill>
                <a:latin typeface="Anton"/>
                <a:ea typeface="Anton"/>
                <a:cs typeface="Anton"/>
                <a:sym typeface="Anton"/>
              </a:defRPr>
            </a:lvl9pPr>
          </a:lstStyle>
          <a:p>
            <a:endParaRPr/>
          </a:p>
        </p:txBody>
      </p:sp>
    </p:spTree>
    <p:extLst>
      <p:ext uri="{BB962C8B-B14F-4D97-AF65-F5344CB8AC3E}">
        <p14:creationId xmlns:p14="http://schemas.microsoft.com/office/powerpoint/2010/main" val="31863743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ustom Layout 1">
  <p:cSld name="Custom Layout 1">
    <p:bg>
      <p:bgPr>
        <a:solidFill>
          <a:schemeClr val="lt1"/>
        </a:solidFill>
        <a:effectLst/>
      </p:bgPr>
    </p:bg>
    <p:spTree>
      <p:nvGrpSpPr>
        <p:cNvPr id="1" name="Shape 543"/>
        <p:cNvGrpSpPr/>
        <p:nvPr/>
      </p:nvGrpSpPr>
      <p:grpSpPr>
        <a:xfrm>
          <a:off x="0" y="0"/>
          <a:ext cx="0" cy="0"/>
          <a:chOff x="0" y="0"/>
          <a:chExt cx="0" cy="0"/>
        </a:xfrm>
      </p:grpSpPr>
      <p:sp>
        <p:nvSpPr>
          <p:cNvPr id="544" name="Google Shape;544;p67"/>
          <p:cNvSpPr txBox="1"/>
          <p:nvPr/>
        </p:nvSpPr>
        <p:spPr>
          <a:xfrm>
            <a:off x="9222784" y="6492874"/>
            <a:ext cx="2743915" cy="365100"/>
          </a:xfrm>
          <a:prstGeom prst="rect">
            <a:avLst/>
          </a:prstGeom>
          <a:noFill/>
          <a:ln>
            <a:noFill/>
          </a:ln>
        </p:spPr>
        <p:txBody>
          <a:bodyPr spcFirstLastPara="1" wrap="square" lIns="0" tIns="0" rIns="0" bIns="91425" anchor="b" anchorCtr="0">
            <a:noAutofit/>
          </a:bodyPr>
          <a:lstStyle/>
          <a:p>
            <a:pPr marL="0" marR="0" lvl="0" indent="0" algn="r" rtl="0">
              <a:spcBef>
                <a:spcPts val="0"/>
              </a:spcBef>
              <a:spcAft>
                <a:spcPts val="0"/>
              </a:spcAft>
              <a:buNone/>
            </a:pPr>
            <a:fld id="{00000000-1234-1234-1234-123412341234}" type="slidenum">
              <a:rPr lang="en" sz="900" b="0" i="0" u="none" strike="noStrike" cap="none">
                <a:solidFill>
                  <a:srgbClr val="C1C6C8"/>
                </a:solidFill>
                <a:latin typeface="Overpass"/>
                <a:ea typeface="Overpass"/>
                <a:cs typeface="Overpass"/>
                <a:sym typeface="Overpass"/>
              </a:rPr>
              <a:pPr marL="0" marR="0" lvl="0" indent="0" algn="r" rtl="0">
                <a:spcBef>
                  <a:spcPts val="0"/>
                </a:spcBef>
                <a:spcAft>
                  <a:spcPts val="0"/>
                </a:spcAft>
                <a:buNone/>
              </a:pPr>
              <a:t>‹#›</a:t>
            </a:fld>
            <a:endParaRPr sz="900" b="0" i="0" u="none" strike="noStrike" cap="none">
              <a:solidFill>
                <a:srgbClr val="C1C6C8"/>
              </a:solidFill>
              <a:latin typeface="Overpass"/>
              <a:ea typeface="Overpass"/>
              <a:cs typeface="Overpass"/>
              <a:sym typeface="Overpass"/>
            </a:endParaRPr>
          </a:p>
        </p:txBody>
      </p:sp>
      <p:pic>
        <p:nvPicPr>
          <p:cNvPr id="545" name="Google Shape;545;p67"/>
          <p:cNvPicPr preferRelativeResize="0"/>
          <p:nvPr/>
        </p:nvPicPr>
        <p:blipFill rotWithShape="1">
          <a:blip r:embed="rId2">
            <a:alphaModFix/>
          </a:blip>
          <a:srcRect l="30499" r="30499"/>
          <a:stretch/>
        </p:blipFill>
        <p:spPr>
          <a:xfrm>
            <a:off x="1" y="1"/>
            <a:ext cx="2350511" cy="3390899"/>
          </a:xfrm>
          <a:prstGeom prst="rect">
            <a:avLst/>
          </a:prstGeom>
          <a:noFill/>
          <a:ln>
            <a:noFill/>
          </a:ln>
        </p:spPr>
      </p:pic>
      <p:pic>
        <p:nvPicPr>
          <p:cNvPr id="546" name="Google Shape;546;p67"/>
          <p:cNvPicPr preferRelativeResize="0"/>
          <p:nvPr/>
        </p:nvPicPr>
        <p:blipFill rotWithShape="1">
          <a:blip r:embed="rId2">
            <a:alphaModFix/>
          </a:blip>
          <a:srcRect l="30499" r="30499"/>
          <a:stretch/>
        </p:blipFill>
        <p:spPr>
          <a:xfrm>
            <a:off x="1" y="3496478"/>
            <a:ext cx="2350511" cy="3390899"/>
          </a:xfrm>
          <a:prstGeom prst="rect">
            <a:avLst/>
          </a:prstGeom>
          <a:noFill/>
          <a:ln>
            <a:noFill/>
          </a:ln>
        </p:spPr>
      </p:pic>
      <p:pic>
        <p:nvPicPr>
          <p:cNvPr id="547" name="Google Shape;547;p67"/>
          <p:cNvPicPr preferRelativeResize="0"/>
          <p:nvPr/>
        </p:nvPicPr>
        <p:blipFill rotWithShape="1">
          <a:blip r:embed="rId2">
            <a:alphaModFix/>
          </a:blip>
          <a:srcRect l="30499" r="30499"/>
          <a:stretch/>
        </p:blipFill>
        <p:spPr>
          <a:xfrm>
            <a:off x="7383423" y="3496478"/>
            <a:ext cx="2350511" cy="3390899"/>
          </a:xfrm>
          <a:prstGeom prst="rect">
            <a:avLst/>
          </a:prstGeom>
          <a:noFill/>
          <a:ln>
            <a:noFill/>
          </a:ln>
        </p:spPr>
      </p:pic>
      <p:pic>
        <p:nvPicPr>
          <p:cNvPr id="548" name="Google Shape;548;p67"/>
          <p:cNvPicPr preferRelativeResize="0"/>
          <p:nvPr/>
        </p:nvPicPr>
        <p:blipFill rotWithShape="1">
          <a:blip r:embed="rId2">
            <a:alphaModFix/>
          </a:blip>
          <a:srcRect l="30499" r="30499"/>
          <a:stretch/>
        </p:blipFill>
        <p:spPr>
          <a:xfrm>
            <a:off x="7383423" y="1"/>
            <a:ext cx="2350511" cy="3390899"/>
          </a:xfrm>
          <a:prstGeom prst="rect">
            <a:avLst/>
          </a:prstGeom>
          <a:noFill/>
          <a:ln>
            <a:noFill/>
          </a:ln>
        </p:spPr>
      </p:pic>
      <p:pic>
        <p:nvPicPr>
          <p:cNvPr id="549" name="Google Shape;549;p67"/>
          <p:cNvPicPr preferRelativeResize="0"/>
          <p:nvPr/>
        </p:nvPicPr>
        <p:blipFill rotWithShape="1">
          <a:blip r:embed="rId2">
            <a:alphaModFix/>
          </a:blip>
          <a:srcRect l="23494" r="23494"/>
          <a:stretch/>
        </p:blipFill>
        <p:spPr>
          <a:xfrm>
            <a:off x="2461141" y="0"/>
            <a:ext cx="2350511" cy="2494800"/>
          </a:xfrm>
          <a:prstGeom prst="rect">
            <a:avLst/>
          </a:prstGeom>
          <a:noFill/>
          <a:ln>
            <a:noFill/>
          </a:ln>
        </p:spPr>
      </p:pic>
      <p:pic>
        <p:nvPicPr>
          <p:cNvPr id="550" name="Google Shape;550;p67"/>
          <p:cNvPicPr preferRelativeResize="0"/>
          <p:nvPr/>
        </p:nvPicPr>
        <p:blipFill rotWithShape="1">
          <a:blip r:embed="rId2">
            <a:alphaModFix/>
          </a:blip>
          <a:srcRect l="34598" r="34598"/>
          <a:stretch/>
        </p:blipFill>
        <p:spPr>
          <a:xfrm>
            <a:off x="2461141" y="2594076"/>
            <a:ext cx="2350511" cy="4293301"/>
          </a:xfrm>
          <a:prstGeom prst="rect">
            <a:avLst/>
          </a:prstGeom>
          <a:noFill/>
          <a:ln>
            <a:noFill/>
          </a:ln>
        </p:spPr>
      </p:pic>
      <p:pic>
        <p:nvPicPr>
          <p:cNvPr id="551" name="Google Shape;551;p67"/>
          <p:cNvPicPr preferRelativeResize="0"/>
          <p:nvPr/>
        </p:nvPicPr>
        <p:blipFill rotWithShape="1">
          <a:blip r:embed="rId2">
            <a:alphaModFix/>
          </a:blip>
          <a:srcRect l="23494" r="23494"/>
          <a:stretch/>
        </p:blipFill>
        <p:spPr>
          <a:xfrm>
            <a:off x="4922282" y="4392576"/>
            <a:ext cx="2350511" cy="2494800"/>
          </a:xfrm>
          <a:prstGeom prst="rect">
            <a:avLst/>
          </a:prstGeom>
          <a:noFill/>
          <a:ln>
            <a:noFill/>
          </a:ln>
        </p:spPr>
      </p:pic>
      <p:pic>
        <p:nvPicPr>
          <p:cNvPr id="552" name="Google Shape;552;p67"/>
          <p:cNvPicPr preferRelativeResize="0"/>
          <p:nvPr/>
        </p:nvPicPr>
        <p:blipFill rotWithShape="1">
          <a:blip r:embed="rId2">
            <a:alphaModFix/>
          </a:blip>
          <a:srcRect l="34598" r="34598"/>
          <a:stretch/>
        </p:blipFill>
        <p:spPr>
          <a:xfrm>
            <a:off x="4922282" y="1"/>
            <a:ext cx="2350511" cy="4293301"/>
          </a:xfrm>
          <a:prstGeom prst="rect">
            <a:avLst/>
          </a:prstGeom>
          <a:noFill/>
          <a:ln>
            <a:noFill/>
          </a:ln>
        </p:spPr>
      </p:pic>
      <p:pic>
        <p:nvPicPr>
          <p:cNvPr id="553" name="Google Shape;553;p67"/>
          <p:cNvPicPr preferRelativeResize="0"/>
          <p:nvPr/>
        </p:nvPicPr>
        <p:blipFill rotWithShape="1">
          <a:blip r:embed="rId2">
            <a:alphaModFix/>
          </a:blip>
          <a:srcRect l="23494" r="23494"/>
          <a:stretch/>
        </p:blipFill>
        <p:spPr>
          <a:xfrm>
            <a:off x="9844564" y="0"/>
            <a:ext cx="2350511" cy="2494800"/>
          </a:xfrm>
          <a:prstGeom prst="rect">
            <a:avLst/>
          </a:prstGeom>
          <a:noFill/>
          <a:ln>
            <a:noFill/>
          </a:ln>
        </p:spPr>
      </p:pic>
      <p:pic>
        <p:nvPicPr>
          <p:cNvPr id="554" name="Google Shape;554;p67"/>
          <p:cNvPicPr preferRelativeResize="0"/>
          <p:nvPr/>
        </p:nvPicPr>
        <p:blipFill rotWithShape="1">
          <a:blip r:embed="rId2">
            <a:alphaModFix/>
          </a:blip>
          <a:srcRect l="34598" r="34598"/>
          <a:stretch/>
        </p:blipFill>
        <p:spPr>
          <a:xfrm>
            <a:off x="9844564" y="2594076"/>
            <a:ext cx="2350511" cy="4293301"/>
          </a:xfrm>
          <a:prstGeom prst="rect">
            <a:avLst/>
          </a:prstGeom>
          <a:noFill/>
          <a:ln>
            <a:noFill/>
          </a:ln>
        </p:spPr>
      </p:pic>
    </p:spTree>
    <p:extLst>
      <p:ext uri="{BB962C8B-B14F-4D97-AF65-F5344CB8AC3E}">
        <p14:creationId xmlns:p14="http://schemas.microsoft.com/office/powerpoint/2010/main" val="8449107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38_H Timeline Start">
  <p:cSld name="38_H Timeline Start">
    <p:spTree>
      <p:nvGrpSpPr>
        <p:cNvPr id="1" name="Shape 555"/>
        <p:cNvGrpSpPr/>
        <p:nvPr/>
      </p:nvGrpSpPr>
      <p:grpSpPr>
        <a:xfrm>
          <a:off x="0" y="0"/>
          <a:ext cx="0" cy="0"/>
          <a:chOff x="0" y="0"/>
          <a:chExt cx="0" cy="0"/>
        </a:xfrm>
      </p:grpSpPr>
      <p:sp>
        <p:nvSpPr>
          <p:cNvPr id="556" name="Google Shape;556;p68"/>
          <p:cNvSpPr txBox="1">
            <a:spLocks noGrp="1"/>
          </p:cNvSpPr>
          <p:nvPr>
            <p:ph type="dt" idx="10"/>
          </p:nvPr>
        </p:nvSpPr>
        <p:spPr>
          <a:xfrm>
            <a:off x="685807" y="7172089"/>
            <a:ext cx="2743314" cy="365100"/>
          </a:xfrm>
          <a:prstGeom prst="rect">
            <a:avLst/>
          </a:prstGeom>
          <a:noFill/>
          <a:ln>
            <a:noFill/>
          </a:ln>
        </p:spPr>
        <p:txBody>
          <a:bodyPr spcFirstLastPara="1" wrap="square" lIns="0" tIns="0" rIns="0" bIns="91425"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7" name="Google Shape;557;p68"/>
          <p:cNvSpPr txBox="1">
            <a:spLocks noGrp="1"/>
          </p:cNvSpPr>
          <p:nvPr>
            <p:ph type="ftr" idx="11"/>
          </p:nvPr>
        </p:nvSpPr>
        <p:spPr>
          <a:xfrm>
            <a:off x="4038642" y="7114805"/>
            <a:ext cx="4114972" cy="365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8" name="Google Shape;558;p68"/>
          <p:cNvSpPr txBox="1"/>
          <p:nvPr/>
        </p:nvSpPr>
        <p:spPr>
          <a:xfrm>
            <a:off x="9220476" y="6492874"/>
            <a:ext cx="2743314" cy="365100"/>
          </a:xfrm>
          <a:prstGeom prst="rect">
            <a:avLst/>
          </a:prstGeom>
          <a:noFill/>
          <a:ln>
            <a:noFill/>
          </a:ln>
        </p:spPr>
        <p:txBody>
          <a:bodyPr spcFirstLastPara="1" wrap="square" lIns="0" tIns="0" rIns="0" bIns="91425" anchor="b" anchorCtr="0">
            <a:noAutofit/>
          </a:bodyPr>
          <a:lstStyle/>
          <a:p>
            <a:pPr marL="0" marR="0" lvl="0" indent="0" algn="r" rtl="0">
              <a:spcBef>
                <a:spcPts val="0"/>
              </a:spcBef>
              <a:spcAft>
                <a:spcPts val="0"/>
              </a:spcAft>
              <a:buNone/>
            </a:pPr>
            <a:fld id="{00000000-1234-1234-1234-123412341234}" type="slidenum">
              <a:rPr lang="en" sz="900" b="0" i="0" u="none" strike="noStrike" cap="none">
                <a:solidFill>
                  <a:srgbClr val="C1C6C8"/>
                </a:solidFill>
                <a:latin typeface="Overpass"/>
                <a:ea typeface="Overpass"/>
                <a:cs typeface="Overpass"/>
                <a:sym typeface="Overpass"/>
              </a:rPr>
              <a:pPr marL="0" marR="0" lvl="0" indent="0" algn="r" rtl="0">
                <a:spcBef>
                  <a:spcPts val="0"/>
                </a:spcBef>
                <a:spcAft>
                  <a:spcPts val="0"/>
                </a:spcAft>
                <a:buNone/>
              </a:pPr>
              <a:t>‹#›</a:t>
            </a:fld>
            <a:endParaRPr sz="900" b="0" i="0" u="none" strike="noStrike" cap="none">
              <a:solidFill>
                <a:srgbClr val="C1C6C8"/>
              </a:solidFill>
              <a:latin typeface="Overpass"/>
              <a:ea typeface="Overpass"/>
              <a:cs typeface="Overpass"/>
              <a:sym typeface="Overpass"/>
            </a:endParaRPr>
          </a:p>
        </p:txBody>
      </p:sp>
      <p:cxnSp>
        <p:nvCxnSpPr>
          <p:cNvPr id="559" name="Google Shape;559;p68"/>
          <p:cNvCxnSpPr/>
          <p:nvPr/>
        </p:nvCxnSpPr>
        <p:spPr>
          <a:xfrm rot="10800000">
            <a:off x="1156451" y="4114800"/>
            <a:ext cx="11035674" cy="0"/>
          </a:xfrm>
          <a:prstGeom prst="straightConnector1">
            <a:avLst/>
          </a:prstGeom>
          <a:noFill/>
          <a:ln w="76200" cap="flat" cmpd="sng">
            <a:solidFill>
              <a:schemeClr val="lt1"/>
            </a:solidFill>
            <a:prstDash val="solid"/>
            <a:miter lim="8000"/>
            <a:headEnd type="none" w="sm" len="sm"/>
            <a:tailEnd type="none" w="sm" len="sm"/>
          </a:ln>
        </p:spPr>
      </p:cxnSp>
      <p:sp>
        <p:nvSpPr>
          <p:cNvPr id="560" name="Google Shape;560;p68"/>
          <p:cNvSpPr txBox="1"/>
          <p:nvPr/>
        </p:nvSpPr>
        <p:spPr>
          <a:xfrm>
            <a:off x="314797" y="3693136"/>
            <a:ext cx="627463" cy="506400"/>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dk2"/>
              </a:buClr>
              <a:buSzPts val="325"/>
              <a:buFont typeface="Arial"/>
              <a:buNone/>
            </a:pPr>
            <a:r>
              <a:rPr lang="en" sz="1300">
                <a:solidFill>
                  <a:schemeClr val="lt1"/>
                </a:solidFill>
                <a:latin typeface="Inter ExtraBold"/>
                <a:ea typeface="Inter ExtraBold"/>
                <a:cs typeface="Inter ExtraBold"/>
                <a:sym typeface="Inter ExtraBold"/>
              </a:rPr>
              <a:t>START</a:t>
            </a:r>
            <a:endParaRPr>
              <a:solidFill>
                <a:schemeClr val="lt1"/>
              </a:solidFill>
              <a:latin typeface="Inter"/>
              <a:ea typeface="Inter"/>
              <a:cs typeface="Inter"/>
              <a:sym typeface="Inter"/>
            </a:endParaRPr>
          </a:p>
        </p:txBody>
      </p:sp>
      <p:sp>
        <p:nvSpPr>
          <p:cNvPr id="561" name="Google Shape;561;p68"/>
          <p:cNvSpPr txBox="1">
            <a:spLocks noGrp="1"/>
          </p:cNvSpPr>
          <p:nvPr>
            <p:ph type="subTitle" idx="1"/>
          </p:nvPr>
        </p:nvSpPr>
        <p:spPr>
          <a:xfrm>
            <a:off x="6451666" y="381000"/>
            <a:ext cx="5283476" cy="1219200"/>
          </a:xfrm>
          <a:prstGeom prst="rect">
            <a:avLst/>
          </a:prstGeom>
        </p:spPr>
        <p:txBody>
          <a:bodyPr spcFirstLastPara="1" wrap="square" lIns="0" tIns="0" rIns="0" bIns="0" anchor="t" anchorCtr="0">
            <a:normAutofit/>
          </a:bodyPr>
          <a:lstStyle>
            <a:lvl1pPr lvl="0" rtl="0">
              <a:spcBef>
                <a:spcPts val="0"/>
              </a:spcBef>
              <a:spcAft>
                <a:spcPts val="0"/>
              </a:spcAft>
              <a:buSzPts val="1600"/>
              <a:buFont typeface="Inter Medium"/>
              <a:buNone/>
              <a:defRPr sz="1600" b="0">
                <a:latin typeface="Inter Medium"/>
                <a:ea typeface="Inter Medium"/>
                <a:cs typeface="Inter Medium"/>
                <a:sym typeface="Inter Medium"/>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Clr>
                <a:schemeClr val="accent1"/>
              </a:buClr>
              <a:buSzPts val="1600"/>
              <a:buNone/>
              <a:defRPr>
                <a:solidFill>
                  <a:schemeClr val="accent1"/>
                </a:solidFill>
              </a:defRPr>
            </a:lvl4pPr>
            <a:lvl5pPr lvl="4" rtl="0">
              <a:spcBef>
                <a:spcPts val="0"/>
              </a:spcBef>
              <a:spcAft>
                <a:spcPts val="0"/>
              </a:spcAft>
              <a:buClr>
                <a:schemeClr val="accent1"/>
              </a:buClr>
              <a:buSzPts val="1600"/>
              <a:buNone/>
              <a:defRPr>
                <a:solidFill>
                  <a:schemeClr val="accent1"/>
                </a:solidFill>
              </a:defRPr>
            </a:lvl5pPr>
            <a:lvl6pPr lvl="5" rtl="0">
              <a:spcBef>
                <a:spcPts val="0"/>
              </a:spcBef>
              <a:spcAft>
                <a:spcPts val="0"/>
              </a:spcAft>
              <a:buClr>
                <a:schemeClr val="accent1"/>
              </a:buClr>
              <a:buSzPts val="1600"/>
              <a:buNone/>
              <a:defRPr>
                <a:solidFill>
                  <a:schemeClr val="accent1"/>
                </a:solidFill>
              </a:defRPr>
            </a:lvl6pPr>
            <a:lvl7pPr lvl="6" rtl="0">
              <a:spcBef>
                <a:spcPts val="0"/>
              </a:spcBef>
              <a:spcAft>
                <a:spcPts val="0"/>
              </a:spcAft>
              <a:buClr>
                <a:schemeClr val="accent1"/>
              </a:buClr>
              <a:buSzPts val="1600"/>
              <a:buNone/>
              <a:defRPr>
                <a:solidFill>
                  <a:schemeClr val="accent1"/>
                </a:solidFill>
              </a:defRPr>
            </a:lvl7pPr>
            <a:lvl8pPr lvl="7" rtl="0">
              <a:spcBef>
                <a:spcPts val="0"/>
              </a:spcBef>
              <a:spcAft>
                <a:spcPts val="0"/>
              </a:spcAft>
              <a:buClr>
                <a:schemeClr val="accent1"/>
              </a:buClr>
              <a:buSzPts val="1600"/>
              <a:buNone/>
              <a:defRPr>
                <a:solidFill>
                  <a:schemeClr val="accent1"/>
                </a:solidFill>
              </a:defRPr>
            </a:lvl8pPr>
            <a:lvl9pPr lvl="8" rtl="0">
              <a:spcBef>
                <a:spcPts val="0"/>
              </a:spcBef>
              <a:spcAft>
                <a:spcPts val="0"/>
              </a:spcAft>
              <a:buClr>
                <a:schemeClr val="accent1"/>
              </a:buClr>
              <a:buSzPts val="1600"/>
              <a:buNone/>
              <a:defRPr>
                <a:solidFill>
                  <a:schemeClr val="accent1"/>
                </a:solidFill>
              </a:defRPr>
            </a:lvl9pPr>
          </a:lstStyle>
          <a:p>
            <a:endParaRPr/>
          </a:p>
        </p:txBody>
      </p:sp>
      <p:sp>
        <p:nvSpPr>
          <p:cNvPr id="562" name="Google Shape;562;p68"/>
          <p:cNvSpPr txBox="1">
            <a:spLocks noGrp="1"/>
          </p:cNvSpPr>
          <p:nvPr>
            <p:ph type="subTitle" idx="2"/>
          </p:nvPr>
        </p:nvSpPr>
        <p:spPr>
          <a:xfrm>
            <a:off x="3202133" y="2514463"/>
            <a:ext cx="3200333" cy="183000"/>
          </a:xfrm>
          <a:prstGeom prst="rect">
            <a:avLst/>
          </a:prstGeom>
        </p:spPr>
        <p:txBody>
          <a:bodyPr spcFirstLastPara="1" wrap="square" lIns="0" tIns="0" rIns="0" bIns="0" anchor="t" anchorCtr="0">
            <a:normAutofit/>
          </a:bodyPr>
          <a:lstStyle>
            <a:lvl1pPr lvl="0" rtl="0">
              <a:spcBef>
                <a:spcPts val="0"/>
              </a:spcBef>
              <a:spcAft>
                <a:spcPts val="0"/>
              </a:spcAft>
              <a:buSzPts val="1400"/>
              <a:buNone/>
              <a:defRPr sz="1400" b="1"/>
            </a:lvl1pPr>
            <a:lvl2pPr lvl="1" rtl="0">
              <a:spcBef>
                <a:spcPts val="0"/>
              </a:spcBef>
              <a:spcAft>
                <a:spcPts val="0"/>
              </a:spcAft>
              <a:buSzPts val="1600"/>
              <a:buFont typeface="Inter"/>
              <a:buNone/>
              <a:defRPr sz="1600" b="1">
                <a:latin typeface="Inter"/>
                <a:ea typeface="Inter"/>
                <a:cs typeface="Inter"/>
                <a:sym typeface="Inter"/>
              </a:defRPr>
            </a:lvl2pPr>
            <a:lvl3pPr lvl="2" rtl="0">
              <a:spcBef>
                <a:spcPts val="0"/>
              </a:spcBef>
              <a:spcAft>
                <a:spcPts val="0"/>
              </a:spcAft>
              <a:buSzPts val="1600"/>
              <a:buFont typeface="Inter"/>
              <a:buNone/>
              <a:defRPr sz="1600" b="1">
                <a:latin typeface="Inter"/>
                <a:ea typeface="Inter"/>
                <a:cs typeface="Inter"/>
                <a:sym typeface="Inter"/>
              </a:defRPr>
            </a:lvl3pPr>
            <a:lvl4pPr lvl="3" rtl="0">
              <a:spcBef>
                <a:spcPts val="0"/>
              </a:spcBef>
              <a:spcAft>
                <a:spcPts val="0"/>
              </a:spcAft>
              <a:buSzPts val="1600"/>
              <a:buNone/>
              <a:defRPr sz="1600" b="1"/>
            </a:lvl4pPr>
            <a:lvl5pPr lvl="4" rtl="0">
              <a:spcBef>
                <a:spcPts val="0"/>
              </a:spcBef>
              <a:spcAft>
                <a:spcPts val="0"/>
              </a:spcAft>
              <a:buSzPts val="1600"/>
              <a:buNone/>
              <a:defRPr sz="1600" b="1"/>
            </a:lvl5pPr>
            <a:lvl6pPr lvl="5" rtl="0">
              <a:spcBef>
                <a:spcPts val="0"/>
              </a:spcBef>
              <a:spcAft>
                <a:spcPts val="0"/>
              </a:spcAft>
              <a:buSzPts val="1600"/>
              <a:buNone/>
              <a:defRPr sz="1600" b="1"/>
            </a:lvl6pPr>
            <a:lvl7pPr lvl="6" rtl="0">
              <a:spcBef>
                <a:spcPts val="0"/>
              </a:spcBef>
              <a:spcAft>
                <a:spcPts val="0"/>
              </a:spcAft>
              <a:buSzPts val="1600"/>
              <a:buNone/>
              <a:defRPr sz="1600" b="1"/>
            </a:lvl7pPr>
            <a:lvl8pPr lvl="7" rtl="0">
              <a:spcBef>
                <a:spcPts val="0"/>
              </a:spcBef>
              <a:spcAft>
                <a:spcPts val="0"/>
              </a:spcAft>
              <a:buSzPts val="1600"/>
              <a:buNone/>
              <a:defRPr sz="1600" b="1"/>
            </a:lvl8pPr>
            <a:lvl9pPr lvl="8" rtl="0">
              <a:spcBef>
                <a:spcPts val="0"/>
              </a:spcBef>
              <a:spcAft>
                <a:spcPts val="0"/>
              </a:spcAft>
              <a:buSzPts val="1600"/>
              <a:buNone/>
              <a:defRPr sz="1600" b="1"/>
            </a:lvl9pPr>
          </a:lstStyle>
          <a:p>
            <a:endParaRPr/>
          </a:p>
        </p:txBody>
      </p:sp>
      <p:sp>
        <p:nvSpPr>
          <p:cNvPr id="563" name="Google Shape;563;p68"/>
          <p:cNvSpPr txBox="1">
            <a:spLocks noGrp="1"/>
          </p:cNvSpPr>
          <p:nvPr>
            <p:ph type="subTitle" idx="3"/>
          </p:nvPr>
        </p:nvSpPr>
        <p:spPr>
          <a:xfrm>
            <a:off x="3202133" y="2755763"/>
            <a:ext cx="3200333" cy="183000"/>
          </a:xfrm>
          <a:prstGeom prst="rect">
            <a:avLst/>
          </a:prstGeom>
        </p:spPr>
        <p:txBody>
          <a:bodyPr spcFirstLastPara="1" wrap="square" lIns="0" tIns="0" rIns="0" bIns="0" anchor="t" anchorCtr="0">
            <a:normAutofit/>
          </a:bodyPr>
          <a:lstStyle>
            <a:lvl1pPr lvl="0" rtl="0">
              <a:spcBef>
                <a:spcPts val="0"/>
              </a:spcBef>
              <a:spcAft>
                <a:spcPts val="0"/>
              </a:spcAft>
              <a:buSzPts val="1400"/>
              <a:buFont typeface="Inter ExtraBold"/>
              <a:buNone/>
              <a:defRPr sz="1400" b="0"/>
            </a:lvl1pPr>
            <a:lvl2pPr lvl="1" rtl="0">
              <a:spcBef>
                <a:spcPts val="0"/>
              </a:spcBef>
              <a:spcAft>
                <a:spcPts val="0"/>
              </a:spcAft>
              <a:buSzPts val="1600"/>
              <a:buFont typeface="Inter"/>
              <a:buNone/>
              <a:defRPr sz="1600"/>
            </a:lvl2pPr>
            <a:lvl3pPr lvl="2" rtl="0">
              <a:spcBef>
                <a:spcPts val="0"/>
              </a:spcBef>
              <a:spcAft>
                <a:spcPts val="0"/>
              </a:spcAft>
              <a:buSzPts val="1600"/>
              <a:buFont typeface="Inter"/>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564" name="Google Shape;564;p68"/>
          <p:cNvSpPr txBox="1">
            <a:spLocks noGrp="1"/>
          </p:cNvSpPr>
          <p:nvPr>
            <p:ph type="subTitle" idx="4"/>
          </p:nvPr>
        </p:nvSpPr>
        <p:spPr>
          <a:xfrm>
            <a:off x="3202133" y="2997123"/>
            <a:ext cx="3200333" cy="878400"/>
          </a:xfrm>
          <a:prstGeom prst="rect">
            <a:avLst/>
          </a:prstGeom>
        </p:spPr>
        <p:txBody>
          <a:bodyPr spcFirstLastPara="1" wrap="square" lIns="0" tIns="0" rIns="0" bIns="0" anchor="ctr" anchorCtr="0">
            <a:normAutofit/>
          </a:bodyPr>
          <a:lstStyle>
            <a:lvl1pPr lvl="0" rtl="0">
              <a:spcBef>
                <a:spcPts val="0"/>
              </a:spcBef>
              <a:spcAft>
                <a:spcPts val="0"/>
              </a:spcAft>
              <a:buSzPts val="2000"/>
              <a:buFont typeface="Anton"/>
              <a:buNone/>
              <a:defRPr sz="2000" b="0">
                <a:latin typeface="Anton"/>
                <a:ea typeface="Anton"/>
                <a:cs typeface="Anton"/>
                <a:sym typeface="Anton"/>
              </a:defRPr>
            </a:lvl1pPr>
            <a:lvl2pPr lvl="1" rtl="0">
              <a:spcBef>
                <a:spcPts val="0"/>
              </a:spcBef>
              <a:spcAft>
                <a:spcPts val="0"/>
              </a:spcAft>
              <a:buSzPts val="1600"/>
              <a:buFont typeface="Anton"/>
              <a:buNone/>
              <a:defRPr sz="1600">
                <a:latin typeface="Anton"/>
                <a:ea typeface="Anton"/>
                <a:cs typeface="Anton"/>
                <a:sym typeface="Anton"/>
              </a:defRPr>
            </a:lvl2pPr>
            <a:lvl3pPr lvl="2" rtl="0">
              <a:spcBef>
                <a:spcPts val="0"/>
              </a:spcBef>
              <a:spcAft>
                <a:spcPts val="0"/>
              </a:spcAft>
              <a:buSzPts val="1600"/>
              <a:buFont typeface="Anton"/>
              <a:buNone/>
              <a:defRPr sz="1600">
                <a:latin typeface="Anton"/>
                <a:ea typeface="Anton"/>
                <a:cs typeface="Anton"/>
                <a:sym typeface="Anton"/>
              </a:defRPr>
            </a:lvl3pPr>
            <a:lvl4pPr lvl="3" rtl="0">
              <a:spcBef>
                <a:spcPts val="0"/>
              </a:spcBef>
              <a:spcAft>
                <a:spcPts val="0"/>
              </a:spcAft>
              <a:buSzPts val="1600"/>
              <a:buFont typeface="Anton"/>
              <a:buNone/>
              <a:defRPr sz="1600">
                <a:latin typeface="Anton"/>
                <a:ea typeface="Anton"/>
                <a:cs typeface="Anton"/>
                <a:sym typeface="Anton"/>
              </a:defRPr>
            </a:lvl4pPr>
            <a:lvl5pPr lvl="4" rtl="0">
              <a:spcBef>
                <a:spcPts val="0"/>
              </a:spcBef>
              <a:spcAft>
                <a:spcPts val="0"/>
              </a:spcAft>
              <a:buSzPts val="1600"/>
              <a:buFont typeface="Anton"/>
              <a:buNone/>
              <a:defRPr sz="1600">
                <a:latin typeface="Anton"/>
                <a:ea typeface="Anton"/>
                <a:cs typeface="Anton"/>
                <a:sym typeface="Anton"/>
              </a:defRPr>
            </a:lvl5pPr>
            <a:lvl6pPr lvl="5" rtl="0">
              <a:spcBef>
                <a:spcPts val="0"/>
              </a:spcBef>
              <a:spcAft>
                <a:spcPts val="0"/>
              </a:spcAft>
              <a:buSzPts val="1600"/>
              <a:buFont typeface="Anton"/>
              <a:buNone/>
              <a:defRPr sz="1600">
                <a:latin typeface="Anton"/>
                <a:ea typeface="Anton"/>
                <a:cs typeface="Anton"/>
                <a:sym typeface="Anton"/>
              </a:defRPr>
            </a:lvl6pPr>
            <a:lvl7pPr lvl="6" rtl="0">
              <a:spcBef>
                <a:spcPts val="0"/>
              </a:spcBef>
              <a:spcAft>
                <a:spcPts val="0"/>
              </a:spcAft>
              <a:buSzPts val="1600"/>
              <a:buFont typeface="Anton"/>
              <a:buNone/>
              <a:defRPr sz="1600">
                <a:latin typeface="Anton"/>
                <a:ea typeface="Anton"/>
                <a:cs typeface="Anton"/>
                <a:sym typeface="Anton"/>
              </a:defRPr>
            </a:lvl7pPr>
            <a:lvl8pPr lvl="7" rtl="0">
              <a:spcBef>
                <a:spcPts val="0"/>
              </a:spcBef>
              <a:spcAft>
                <a:spcPts val="0"/>
              </a:spcAft>
              <a:buSzPts val="1600"/>
              <a:buFont typeface="Anton"/>
              <a:buNone/>
              <a:defRPr sz="1600">
                <a:latin typeface="Anton"/>
                <a:ea typeface="Anton"/>
                <a:cs typeface="Anton"/>
                <a:sym typeface="Anton"/>
              </a:defRPr>
            </a:lvl8pPr>
            <a:lvl9pPr lvl="8" rtl="0">
              <a:spcBef>
                <a:spcPts val="0"/>
              </a:spcBef>
              <a:spcAft>
                <a:spcPts val="0"/>
              </a:spcAft>
              <a:buSzPts val="1600"/>
              <a:buFont typeface="Anton"/>
              <a:buNone/>
              <a:defRPr sz="1600">
                <a:latin typeface="Anton"/>
                <a:ea typeface="Anton"/>
                <a:cs typeface="Anton"/>
                <a:sym typeface="Anton"/>
              </a:defRPr>
            </a:lvl9pPr>
          </a:lstStyle>
          <a:p>
            <a:endParaRPr/>
          </a:p>
        </p:txBody>
      </p:sp>
      <p:sp>
        <p:nvSpPr>
          <p:cNvPr id="565" name="Google Shape;565;p68"/>
          <p:cNvSpPr txBox="1">
            <a:spLocks noGrp="1"/>
          </p:cNvSpPr>
          <p:nvPr>
            <p:ph type="subTitle" idx="5"/>
          </p:nvPr>
        </p:nvSpPr>
        <p:spPr>
          <a:xfrm>
            <a:off x="8417936" y="4413888"/>
            <a:ext cx="3200333" cy="183000"/>
          </a:xfrm>
          <a:prstGeom prst="rect">
            <a:avLst/>
          </a:prstGeom>
        </p:spPr>
        <p:txBody>
          <a:bodyPr spcFirstLastPara="1" wrap="square" lIns="0" tIns="0" rIns="0" bIns="0" anchor="t" anchorCtr="0">
            <a:normAutofit/>
          </a:bodyPr>
          <a:lstStyle>
            <a:lvl1pPr lvl="0" rtl="0">
              <a:spcBef>
                <a:spcPts val="0"/>
              </a:spcBef>
              <a:spcAft>
                <a:spcPts val="0"/>
              </a:spcAft>
              <a:buSzPts val="1400"/>
              <a:buNone/>
              <a:defRPr sz="1400" b="1"/>
            </a:lvl1pPr>
            <a:lvl2pPr lvl="1" rtl="0">
              <a:spcBef>
                <a:spcPts val="0"/>
              </a:spcBef>
              <a:spcAft>
                <a:spcPts val="0"/>
              </a:spcAft>
              <a:buSzPts val="1600"/>
              <a:buFont typeface="Inter"/>
              <a:buNone/>
              <a:defRPr sz="1600" b="1">
                <a:latin typeface="Inter"/>
                <a:ea typeface="Inter"/>
                <a:cs typeface="Inter"/>
                <a:sym typeface="Inter"/>
              </a:defRPr>
            </a:lvl2pPr>
            <a:lvl3pPr lvl="2" rtl="0">
              <a:spcBef>
                <a:spcPts val="0"/>
              </a:spcBef>
              <a:spcAft>
                <a:spcPts val="0"/>
              </a:spcAft>
              <a:buSzPts val="1600"/>
              <a:buFont typeface="Inter"/>
              <a:buNone/>
              <a:defRPr sz="1600" b="1">
                <a:latin typeface="Inter"/>
                <a:ea typeface="Inter"/>
                <a:cs typeface="Inter"/>
                <a:sym typeface="Inter"/>
              </a:defRPr>
            </a:lvl3pPr>
            <a:lvl4pPr lvl="3" rtl="0">
              <a:spcBef>
                <a:spcPts val="0"/>
              </a:spcBef>
              <a:spcAft>
                <a:spcPts val="0"/>
              </a:spcAft>
              <a:buSzPts val="1600"/>
              <a:buNone/>
              <a:defRPr sz="1600" b="1"/>
            </a:lvl4pPr>
            <a:lvl5pPr lvl="4" rtl="0">
              <a:spcBef>
                <a:spcPts val="0"/>
              </a:spcBef>
              <a:spcAft>
                <a:spcPts val="0"/>
              </a:spcAft>
              <a:buSzPts val="1600"/>
              <a:buNone/>
              <a:defRPr sz="1600" b="1"/>
            </a:lvl5pPr>
            <a:lvl6pPr lvl="5" rtl="0">
              <a:spcBef>
                <a:spcPts val="0"/>
              </a:spcBef>
              <a:spcAft>
                <a:spcPts val="0"/>
              </a:spcAft>
              <a:buSzPts val="1600"/>
              <a:buNone/>
              <a:defRPr sz="1600" b="1"/>
            </a:lvl6pPr>
            <a:lvl7pPr lvl="6" rtl="0">
              <a:spcBef>
                <a:spcPts val="0"/>
              </a:spcBef>
              <a:spcAft>
                <a:spcPts val="0"/>
              </a:spcAft>
              <a:buSzPts val="1600"/>
              <a:buNone/>
              <a:defRPr sz="1600" b="1"/>
            </a:lvl7pPr>
            <a:lvl8pPr lvl="7" rtl="0">
              <a:spcBef>
                <a:spcPts val="0"/>
              </a:spcBef>
              <a:spcAft>
                <a:spcPts val="0"/>
              </a:spcAft>
              <a:buSzPts val="1600"/>
              <a:buNone/>
              <a:defRPr sz="1600" b="1"/>
            </a:lvl8pPr>
            <a:lvl9pPr lvl="8" rtl="0">
              <a:spcBef>
                <a:spcPts val="0"/>
              </a:spcBef>
              <a:spcAft>
                <a:spcPts val="0"/>
              </a:spcAft>
              <a:buSzPts val="1600"/>
              <a:buNone/>
              <a:defRPr sz="1600" b="1"/>
            </a:lvl9pPr>
          </a:lstStyle>
          <a:p>
            <a:endParaRPr/>
          </a:p>
        </p:txBody>
      </p:sp>
      <p:sp>
        <p:nvSpPr>
          <p:cNvPr id="566" name="Google Shape;566;p68"/>
          <p:cNvSpPr txBox="1">
            <a:spLocks noGrp="1"/>
          </p:cNvSpPr>
          <p:nvPr>
            <p:ph type="subTitle" idx="6"/>
          </p:nvPr>
        </p:nvSpPr>
        <p:spPr>
          <a:xfrm>
            <a:off x="8417936" y="4655188"/>
            <a:ext cx="3200333" cy="183000"/>
          </a:xfrm>
          <a:prstGeom prst="rect">
            <a:avLst/>
          </a:prstGeom>
        </p:spPr>
        <p:txBody>
          <a:bodyPr spcFirstLastPara="1" wrap="square" lIns="0" tIns="0" rIns="0" bIns="0" anchor="t" anchorCtr="0">
            <a:normAutofit/>
          </a:bodyPr>
          <a:lstStyle>
            <a:lvl1pPr lvl="0" rtl="0">
              <a:spcBef>
                <a:spcPts val="0"/>
              </a:spcBef>
              <a:spcAft>
                <a:spcPts val="0"/>
              </a:spcAft>
              <a:buSzPts val="1400"/>
              <a:buFont typeface="Inter ExtraBold"/>
              <a:buNone/>
              <a:defRPr sz="1400" b="0"/>
            </a:lvl1pPr>
            <a:lvl2pPr lvl="1" rtl="0">
              <a:spcBef>
                <a:spcPts val="0"/>
              </a:spcBef>
              <a:spcAft>
                <a:spcPts val="0"/>
              </a:spcAft>
              <a:buSzPts val="1600"/>
              <a:buFont typeface="Inter"/>
              <a:buNone/>
              <a:defRPr sz="1600"/>
            </a:lvl2pPr>
            <a:lvl3pPr lvl="2" rtl="0">
              <a:spcBef>
                <a:spcPts val="0"/>
              </a:spcBef>
              <a:spcAft>
                <a:spcPts val="0"/>
              </a:spcAft>
              <a:buSzPts val="1600"/>
              <a:buFont typeface="Inter"/>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567" name="Google Shape;567;p68"/>
          <p:cNvSpPr txBox="1">
            <a:spLocks noGrp="1"/>
          </p:cNvSpPr>
          <p:nvPr>
            <p:ph type="subTitle" idx="7"/>
          </p:nvPr>
        </p:nvSpPr>
        <p:spPr>
          <a:xfrm>
            <a:off x="8417936" y="4896548"/>
            <a:ext cx="3200333" cy="878400"/>
          </a:xfrm>
          <a:prstGeom prst="rect">
            <a:avLst/>
          </a:prstGeom>
        </p:spPr>
        <p:txBody>
          <a:bodyPr spcFirstLastPara="1" wrap="square" lIns="0" tIns="0" rIns="0" bIns="0" anchor="ctr" anchorCtr="0">
            <a:normAutofit/>
          </a:bodyPr>
          <a:lstStyle>
            <a:lvl1pPr lvl="0" rtl="0">
              <a:spcBef>
                <a:spcPts val="0"/>
              </a:spcBef>
              <a:spcAft>
                <a:spcPts val="0"/>
              </a:spcAft>
              <a:buSzPts val="2000"/>
              <a:buFont typeface="Anton"/>
              <a:buNone/>
              <a:defRPr sz="2000" b="0">
                <a:latin typeface="Anton"/>
                <a:ea typeface="Anton"/>
                <a:cs typeface="Anton"/>
                <a:sym typeface="Anton"/>
              </a:defRPr>
            </a:lvl1pPr>
            <a:lvl2pPr lvl="1" rtl="0">
              <a:spcBef>
                <a:spcPts val="0"/>
              </a:spcBef>
              <a:spcAft>
                <a:spcPts val="0"/>
              </a:spcAft>
              <a:buSzPts val="1600"/>
              <a:buFont typeface="Anton"/>
              <a:buNone/>
              <a:defRPr sz="1600">
                <a:latin typeface="Anton"/>
                <a:ea typeface="Anton"/>
                <a:cs typeface="Anton"/>
                <a:sym typeface="Anton"/>
              </a:defRPr>
            </a:lvl2pPr>
            <a:lvl3pPr lvl="2" rtl="0">
              <a:spcBef>
                <a:spcPts val="0"/>
              </a:spcBef>
              <a:spcAft>
                <a:spcPts val="0"/>
              </a:spcAft>
              <a:buSzPts val="1600"/>
              <a:buFont typeface="Anton"/>
              <a:buNone/>
              <a:defRPr sz="1600">
                <a:latin typeface="Anton"/>
                <a:ea typeface="Anton"/>
                <a:cs typeface="Anton"/>
                <a:sym typeface="Anton"/>
              </a:defRPr>
            </a:lvl3pPr>
            <a:lvl4pPr lvl="3" rtl="0">
              <a:spcBef>
                <a:spcPts val="0"/>
              </a:spcBef>
              <a:spcAft>
                <a:spcPts val="0"/>
              </a:spcAft>
              <a:buSzPts val="1600"/>
              <a:buFont typeface="Anton"/>
              <a:buNone/>
              <a:defRPr sz="1600">
                <a:latin typeface="Anton"/>
                <a:ea typeface="Anton"/>
                <a:cs typeface="Anton"/>
                <a:sym typeface="Anton"/>
              </a:defRPr>
            </a:lvl4pPr>
            <a:lvl5pPr lvl="4" rtl="0">
              <a:spcBef>
                <a:spcPts val="0"/>
              </a:spcBef>
              <a:spcAft>
                <a:spcPts val="0"/>
              </a:spcAft>
              <a:buSzPts val="1600"/>
              <a:buFont typeface="Anton"/>
              <a:buNone/>
              <a:defRPr sz="1600">
                <a:latin typeface="Anton"/>
                <a:ea typeface="Anton"/>
                <a:cs typeface="Anton"/>
                <a:sym typeface="Anton"/>
              </a:defRPr>
            </a:lvl5pPr>
            <a:lvl6pPr lvl="5" rtl="0">
              <a:spcBef>
                <a:spcPts val="0"/>
              </a:spcBef>
              <a:spcAft>
                <a:spcPts val="0"/>
              </a:spcAft>
              <a:buSzPts val="1600"/>
              <a:buFont typeface="Anton"/>
              <a:buNone/>
              <a:defRPr sz="1600">
                <a:latin typeface="Anton"/>
                <a:ea typeface="Anton"/>
                <a:cs typeface="Anton"/>
                <a:sym typeface="Anton"/>
              </a:defRPr>
            </a:lvl6pPr>
            <a:lvl7pPr lvl="6" rtl="0">
              <a:spcBef>
                <a:spcPts val="0"/>
              </a:spcBef>
              <a:spcAft>
                <a:spcPts val="0"/>
              </a:spcAft>
              <a:buSzPts val="1600"/>
              <a:buFont typeface="Anton"/>
              <a:buNone/>
              <a:defRPr sz="1600">
                <a:latin typeface="Anton"/>
                <a:ea typeface="Anton"/>
                <a:cs typeface="Anton"/>
                <a:sym typeface="Anton"/>
              </a:defRPr>
            </a:lvl7pPr>
            <a:lvl8pPr lvl="7" rtl="0">
              <a:spcBef>
                <a:spcPts val="0"/>
              </a:spcBef>
              <a:spcAft>
                <a:spcPts val="0"/>
              </a:spcAft>
              <a:buSzPts val="1600"/>
              <a:buFont typeface="Anton"/>
              <a:buNone/>
              <a:defRPr sz="1600">
                <a:latin typeface="Anton"/>
                <a:ea typeface="Anton"/>
                <a:cs typeface="Anton"/>
                <a:sym typeface="Anton"/>
              </a:defRPr>
            </a:lvl8pPr>
            <a:lvl9pPr lvl="8" rtl="0">
              <a:spcBef>
                <a:spcPts val="0"/>
              </a:spcBef>
              <a:spcAft>
                <a:spcPts val="0"/>
              </a:spcAft>
              <a:buSzPts val="1600"/>
              <a:buFont typeface="Anton"/>
              <a:buNone/>
              <a:defRPr sz="1600">
                <a:latin typeface="Anton"/>
                <a:ea typeface="Anton"/>
                <a:cs typeface="Anton"/>
                <a:sym typeface="Anton"/>
              </a:defRPr>
            </a:lvl9pPr>
          </a:lstStyle>
          <a:p>
            <a:endParaRPr/>
          </a:p>
        </p:txBody>
      </p:sp>
      <p:pic>
        <p:nvPicPr>
          <p:cNvPr id="568" name="Google Shape;568;p68"/>
          <p:cNvPicPr preferRelativeResize="0"/>
          <p:nvPr/>
        </p:nvPicPr>
        <p:blipFill rotWithShape="1">
          <a:blip r:embed="rId2">
            <a:alphaModFix/>
          </a:blip>
          <a:srcRect l="21858" r="21863"/>
          <a:stretch/>
        </p:blipFill>
        <p:spPr>
          <a:xfrm>
            <a:off x="1754328" y="2509196"/>
            <a:ext cx="1371657" cy="1371300"/>
          </a:xfrm>
          <a:prstGeom prst="ellipse">
            <a:avLst/>
          </a:prstGeom>
          <a:solidFill>
            <a:srgbClr val="D8D8D8"/>
          </a:solidFill>
          <a:ln>
            <a:noFill/>
          </a:ln>
        </p:spPr>
      </p:pic>
      <p:pic>
        <p:nvPicPr>
          <p:cNvPr id="569" name="Google Shape;569;p68"/>
          <p:cNvPicPr preferRelativeResize="0"/>
          <p:nvPr/>
        </p:nvPicPr>
        <p:blipFill rotWithShape="1">
          <a:blip r:embed="rId2">
            <a:alphaModFix/>
          </a:blip>
          <a:srcRect l="21858" r="21863"/>
          <a:stretch/>
        </p:blipFill>
        <p:spPr>
          <a:xfrm>
            <a:off x="6970131" y="4408621"/>
            <a:ext cx="1371657" cy="1371300"/>
          </a:xfrm>
          <a:prstGeom prst="ellipse">
            <a:avLst/>
          </a:prstGeom>
          <a:solidFill>
            <a:srgbClr val="D8D8D8"/>
          </a:solidFill>
          <a:ln>
            <a:noFill/>
          </a:ln>
        </p:spPr>
      </p:pic>
      <p:sp>
        <p:nvSpPr>
          <p:cNvPr id="570" name="Google Shape;570;p68"/>
          <p:cNvSpPr txBox="1">
            <a:spLocks noGrp="1"/>
          </p:cNvSpPr>
          <p:nvPr>
            <p:ph type="subTitle" idx="8"/>
          </p:nvPr>
        </p:nvSpPr>
        <p:spPr>
          <a:xfrm>
            <a:off x="1751868" y="4413900"/>
            <a:ext cx="4650611" cy="1360800"/>
          </a:xfrm>
          <a:prstGeom prst="rect">
            <a:avLst/>
          </a:prstGeom>
        </p:spPr>
        <p:txBody>
          <a:bodyPr spcFirstLastPara="1" wrap="square" lIns="0" tIns="0" rIns="0" bIns="0" anchor="t" anchorCtr="0">
            <a:normAutofit/>
          </a:bodyPr>
          <a:lstStyle>
            <a:lvl1pPr lvl="0" rtl="0">
              <a:spcBef>
                <a:spcPts val="0"/>
              </a:spcBef>
              <a:spcAft>
                <a:spcPts val="0"/>
              </a:spcAft>
              <a:buClr>
                <a:schemeClr val="dk1"/>
              </a:buClr>
              <a:buSzPts val="1300"/>
              <a:buNone/>
              <a:defRPr sz="1300" b="0" i="1">
                <a:solidFill>
                  <a:schemeClr val="dk1"/>
                </a:solidFill>
              </a:defRPr>
            </a:lvl1pPr>
            <a:lvl2pPr lvl="1" rtl="0">
              <a:spcBef>
                <a:spcPts val="0"/>
              </a:spcBef>
              <a:spcAft>
                <a:spcPts val="0"/>
              </a:spcAft>
              <a:buSzPts val="1600"/>
              <a:buNone/>
              <a:defRPr i="1"/>
            </a:lvl2pPr>
            <a:lvl3pPr lvl="2" rtl="0">
              <a:spcBef>
                <a:spcPts val="0"/>
              </a:spcBef>
              <a:spcAft>
                <a:spcPts val="0"/>
              </a:spcAft>
              <a:buSzPts val="1600"/>
              <a:buNone/>
              <a:defRPr i="1"/>
            </a:lvl3pPr>
            <a:lvl4pPr lvl="3" rtl="0">
              <a:spcBef>
                <a:spcPts val="0"/>
              </a:spcBef>
              <a:spcAft>
                <a:spcPts val="0"/>
              </a:spcAft>
              <a:buClr>
                <a:schemeClr val="accent1"/>
              </a:buClr>
              <a:buSzPts val="1600"/>
              <a:buNone/>
              <a:defRPr i="1">
                <a:solidFill>
                  <a:schemeClr val="accent1"/>
                </a:solidFill>
              </a:defRPr>
            </a:lvl4pPr>
            <a:lvl5pPr lvl="4" rtl="0">
              <a:spcBef>
                <a:spcPts val="0"/>
              </a:spcBef>
              <a:spcAft>
                <a:spcPts val="0"/>
              </a:spcAft>
              <a:buClr>
                <a:schemeClr val="accent1"/>
              </a:buClr>
              <a:buSzPts val="1600"/>
              <a:buNone/>
              <a:defRPr i="1">
                <a:solidFill>
                  <a:schemeClr val="accent1"/>
                </a:solidFill>
              </a:defRPr>
            </a:lvl5pPr>
            <a:lvl6pPr lvl="5" rtl="0">
              <a:spcBef>
                <a:spcPts val="0"/>
              </a:spcBef>
              <a:spcAft>
                <a:spcPts val="0"/>
              </a:spcAft>
              <a:buClr>
                <a:schemeClr val="accent1"/>
              </a:buClr>
              <a:buSzPts val="1600"/>
              <a:buNone/>
              <a:defRPr i="1">
                <a:solidFill>
                  <a:schemeClr val="accent1"/>
                </a:solidFill>
              </a:defRPr>
            </a:lvl6pPr>
            <a:lvl7pPr lvl="6" rtl="0">
              <a:spcBef>
                <a:spcPts val="0"/>
              </a:spcBef>
              <a:spcAft>
                <a:spcPts val="0"/>
              </a:spcAft>
              <a:buClr>
                <a:schemeClr val="accent1"/>
              </a:buClr>
              <a:buSzPts val="1600"/>
              <a:buNone/>
              <a:defRPr i="1">
                <a:solidFill>
                  <a:schemeClr val="accent1"/>
                </a:solidFill>
              </a:defRPr>
            </a:lvl7pPr>
            <a:lvl8pPr lvl="7" rtl="0">
              <a:spcBef>
                <a:spcPts val="0"/>
              </a:spcBef>
              <a:spcAft>
                <a:spcPts val="0"/>
              </a:spcAft>
              <a:buClr>
                <a:schemeClr val="accent1"/>
              </a:buClr>
              <a:buSzPts val="1600"/>
              <a:buNone/>
              <a:defRPr i="1">
                <a:solidFill>
                  <a:schemeClr val="accent1"/>
                </a:solidFill>
              </a:defRPr>
            </a:lvl8pPr>
            <a:lvl9pPr lvl="8" rtl="0">
              <a:spcBef>
                <a:spcPts val="0"/>
              </a:spcBef>
              <a:spcAft>
                <a:spcPts val="0"/>
              </a:spcAft>
              <a:buClr>
                <a:schemeClr val="accent1"/>
              </a:buClr>
              <a:buSzPts val="1600"/>
              <a:buNone/>
              <a:defRPr i="1">
                <a:solidFill>
                  <a:schemeClr val="accent1"/>
                </a:solidFill>
              </a:defRPr>
            </a:lvl9pPr>
          </a:lstStyle>
          <a:p>
            <a:endParaRPr/>
          </a:p>
        </p:txBody>
      </p:sp>
      <p:sp>
        <p:nvSpPr>
          <p:cNvPr id="571" name="Google Shape;571;p68"/>
          <p:cNvSpPr txBox="1">
            <a:spLocks noGrp="1"/>
          </p:cNvSpPr>
          <p:nvPr>
            <p:ph type="subTitle" idx="9"/>
          </p:nvPr>
        </p:nvSpPr>
        <p:spPr>
          <a:xfrm>
            <a:off x="6970121" y="2514600"/>
            <a:ext cx="4650611" cy="1360800"/>
          </a:xfrm>
          <a:prstGeom prst="rect">
            <a:avLst/>
          </a:prstGeom>
        </p:spPr>
        <p:txBody>
          <a:bodyPr spcFirstLastPara="1" wrap="square" lIns="0" tIns="0" rIns="0" bIns="0" anchor="b" anchorCtr="0">
            <a:normAutofit/>
          </a:bodyPr>
          <a:lstStyle>
            <a:lvl1pPr lvl="0" rtl="0">
              <a:spcBef>
                <a:spcPts val="0"/>
              </a:spcBef>
              <a:spcAft>
                <a:spcPts val="0"/>
              </a:spcAft>
              <a:buClr>
                <a:schemeClr val="dk1"/>
              </a:buClr>
              <a:buSzPts val="1300"/>
              <a:buNone/>
              <a:defRPr sz="1300" b="0" i="1">
                <a:solidFill>
                  <a:schemeClr val="dk1"/>
                </a:solidFill>
              </a:defRPr>
            </a:lvl1pPr>
            <a:lvl2pPr lvl="1" rtl="0">
              <a:spcBef>
                <a:spcPts val="0"/>
              </a:spcBef>
              <a:spcAft>
                <a:spcPts val="0"/>
              </a:spcAft>
              <a:buSzPts val="1600"/>
              <a:buNone/>
              <a:defRPr i="1"/>
            </a:lvl2pPr>
            <a:lvl3pPr lvl="2" rtl="0">
              <a:spcBef>
                <a:spcPts val="0"/>
              </a:spcBef>
              <a:spcAft>
                <a:spcPts val="0"/>
              </a:spcAft>
              <a:buSzPts val="1600"/>
              <a:buNone/>
              <a:defRPr i="1"/>
            </a:lvl3pPr>
            <a:lvl4pPr lvl="3" rtl="0">
              <a:spcBef>
                <a:spcPts val="0"/>
              </a:spcBef>
              <a:spcAft>
                <a:spcPts val="0"/>
              </a:spcAft>
              <a:buClr>
                <a:schemeClr val="accent1"/>
              </a:buClr>
              <a:buSzPts val="1600"/>
              <a:buNone/>
              <a:defRPr i="1">
                <a:solidFill>
                  <a:schemeClr val="accent1"/>
                </a:solidFill>
              </a:defRPr>
            </a:lvl4pPr>
            <a:lvl5pPr lvl="4" rtl="0">
              <a:spcBef>
                <a:spcPts val="0"/>
              </a:spcBef>
              <a:spcAft>
                <a:spcPts val="0"/>
              </a:spcAft>
              <a:buClr>
                <a:schemeClr val="accent1"/>
              </a:buClr>
              <a:buSzPts val="1600"/>
              <a:buNone/>
              <a:defRPr i="1">
                <a:solidFill>
                  <a:schemeClr val="accent1"/>
                </a:solidFill>
              </a:defRPr>
            </a:lvl5pPr>
            <a:lvl6pPr lvl="5" rtl="0">
              <a:spcBef>
                <a:spcPts val="0"/>
              </a:spcBef>
              <a:spcAft>
                <a:spcPts val="0"/>
              </a:spcAft>
              <a:buClr>
                <a:schemeClr val="accent1"/>
              </a:buClr>
              <a:buSzPts val="1600"/>
              <a:buNone/>
              <a:defRPr i="1">
                <a:solidFill>
                  <a:schemeClr val="accent1"/>
                </a:solidFill>
              </a:defRPr>
            </a:lvl6pPr>
            <a:lvl7pPr lvl="6" rtl="0">
              <a:spcBef>
                <a:spcPts val="0"/>
              </a:spcBef>
              <a:spcAft>
                <a:spcPts val="0"/>
              </a:spcAft>
              <a:buClr>
                <a:schemeClr val="accent1"/>
              </a:buClr>
              <a:buSzPts val="1600"/>
              <a:buNone/>
              <a:defRPr i="1">
                <a:solidFill>
                  <a:schemeClr val="accent1"/>
                </a:solidFill>
              </a:defRPr>
            </a:lvl7pPr>
            <a:lvl8pPr lvl="7" rtl="0">
              <a:spcBef>
                <a:spcPts val="0"/>
              </a:spcBef>
              <a:spcAft>
                <a:spcPts val="0"/>
              </a:spcAft>
              <a:buClr>
                <a:schemeClr val="accent1"/>
              </a:buClr>
              <a:buSzPts val="1600"/>
              <a:buNone/>
              <a:defRPr i="1">
                <a:solidFill>
                  <a:schemeClr val="accent1"/>
                </a:solidFill>
              </a:defRPr>
            </a:lvl8pPr>
            <a:lvl9pPr lvl="8" rtl="0">
              <a:spcBef>
                <a:spcPts val="0"/>
              </a:spcBef>
              <a:spcAft>
                <a:spcPts val="0"/>
              </a:spcAft>
              <a:buClr>
                <a:schemeClr val="accent1"/>
              </a:buClr>
              <a:buSzPts val="1600"/>
              <a:buNone/>
              <a:defRPr i="1">
                <a:solidFill>
                  <a:schemeClr val="accent1"/>
                </a:solidFill>
              </a:defRPr>
            </a:lvl9pPr>
          </a:lstStyle>
          <a:p>
            <a:endParaRPr/>
          </a:p>
        </p:txBody>
      </p:sp>
      <p:sp>
        <p:nvSpPr>
          <p:cNvPr id="572" name="Google Shape;572;p68"/>
          <p:cNvSpPr txBox="1">
            <a:spLocks noGrp="1"/>
          </p:cNvSpPr>
          <p:nvPr>
            <p:ph type="title"/>
          </p:nvPr>
        </p:nvSpPr>
        <p:spPr>
          <a:xfrm>
            <a:off x="497680" y="295650"/>
            <a:ext cx="5144840" cy="564900"/>
          </a:xfrm>
          <a:prstGeom prst="rect">
            <a:avLst/>
          </a:prstGeom>
        </p:spPr>
        <p:txBody>
          <a:bodyPr spcFirstLastPara="1" wrap="square" lIns="0" tIns="0" rIns="0" bIns="0" anchor="t"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573" name="Google Shape;573;p68"/>
          <p:cNvSpPr txBox="1">
            <a:spLocks noGrp="1"/>
          </p:cNvSpPr>
          <p:nvPr>
            <p:ph type="subTitle" idx="13"/>
          </p:nvPr>
        </p:nvSpPr>
        <p:spPr>
          <a:xfrm>
            <a:off x="497680" y="860450"/>
            <a:ext cx="5144840" cy="373500"/>
          </a:xfrm>
          <a:prstGeom prst="rect">
            <a:avLst/>
          </a:prstGeom>
        </p:spPr>
        <p:txBody>
          <a:bodyPr spcFirstLastPara="1" wrap="square" lIns="0" tIns="0" rIns="0" bIns="0" anchor="t" anchorCtr="0">
            <a:normAutofit/>
          </a:bodyPr>
          <a:lstStyle>
            <a:lvl1pPr lvl="0" rtl="0">
              <a:spcBef>
                <a:spcPts val="0"/>
              </a:spcBef>
              <a:spcAft>
                <a:spcPts val="0"/>
              </a:spcAft>
              <a:buSzPts val="2000"/>
              <a:buNone/>
              <a:defRPr sz="2000"/>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3139530769"/>
      </p:ext>
    </p:extLst>
  </p:cSld>
  <p:clrMapOvr>
    <a:masterClrMapping/>
  </p:clrMapOvr>
  <p:transition spd="slow">
    <p:push/>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39_H Timeline Middle">
  <p:cSld name="39_H Timeline Middle">
    <p:spTree>
      <p:nvGrpSpPr>
        <p:cNvPr id="1" name="Shape 574"/>
        <p:cNvGrpSpPr/>
        <p:nvPr/>
      </p:nvGrpSpPr>
      <p:grpSpPr>
        <a:xfrm>
          <a:off x="0" y="0"/>
          <a:ext cx="0" cy="0"/>
          <a:chOff x="0" y="0"/>
          <a:chExt cx="0" cy="0"/>
        </a:xfrm>
      </p:grpSpPr>
      <p:sp>
        <p:nvSpPr>
          <p:cNvPr id="575" name="Google Shape;575;p69"/>
          <p:cNvSpPr txBox="1">
            <a:spLocks noGrp="1"/>
          </p:cNvSpPr>
          <p:nvPr>
            <p:ph type="dt" idx="10"/>
          </p:nvPr>
        </p:nvSpPr>
        <p:spPr>
          <a:xfrm>
            <a:off x="685807" y="7172089"/>
            <a:ext cx="2743314" cy="365100"/>
          </a:xfrm>
          <a:prstGeom prst="rect">
            <a:avLst/>
          </a:prstGeom>
          <a:noFill/>
          <a:ln>
            <a:noFill/>
          </a:ln>
        </p:spPr>
        <p:txBody>
          <a:bodyPr spcFirstLastPara="1" wrap="square" lIns="0" tIns="0" rIns="0" bIns="91425"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76" name="Google Shape;576;p69"/>
          <p:cNvSpPr txBox="1">
            <a:spLocks noGrp="1"/>
          </p:cNvSpPr>
          <p:nvPr>
            <p:ph type="ftr" idx="11"/>
          </p:nvPr>
        </p:nvSpPr>
        <p:spPr>
          <a:xfrm>
            <a:off x="4038642" y="7114805"/>
            <a:ext cx="4114972" cy="365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77" name="Google Shape;577;p69"/>
          <p:cNvSpPr txBox="1"/>
          <p:nvPr/>
        </p:nvSpPr>
        <p:spPr>
          <a:xfrm>
            <a:off x="9220476" y="6492874"/>
            <a:ext cx="2743314" cy="365100"/>
          </a:xfrm>
          <a:prstGeom prst="rect">
            <a:avLst/>
          </a:prstGeom>
          <a:noFill/>
          <a:ln>
            <a:noFill/>
          </a:ln>
        </p:spPr>
        <p:txBody>
          <a:bodyPr spcFirstLastPara="1" wrap="square" lIns="0" tIns="0" rIns="0" bIns="91425" anchor="b" anchorCtr="0">
            <a:noAutofit/>
          </a:bodyPr>
          <a:lstStyle/>
          <a:p>
            <a:pPr marL="0" marR="0" lvl="0" indent="0" algn="r" rtl="0">
              <a:spcBef>
                <a:spcPts val="0"/>
              </a:spcBef>
              <a:spcAft>
                <a:spcPts val="0"/>
              </a:spcAft>
              <a:buNone/>
            </a:pPr>
            <a:fld id="{00000000-1234-1234-1234-123412341234}" type="slidenum">
              <a:rPr lang="en" sz="900" b="0" i="0" u="none" strike="noStrike" cap="none">
                <a:solidFill>
                  <a:srgbClr val="C1C6C8"/>
                </a:solidFill>
                <a:latin typeface="Overpass"/>
                <a:ea typeface="Overpass"/>
                <a:cs typeface="Overpass"/>
                <a:sym typeface="Overpass"/>
              </a:rPr>
              <a:pPr marL="0" marR="0" lvl="0" indent="0" algn="r" rtl="0">
                <a:spcBef>
                  <a:spcPts val="0"/>
                </a:spcBef>
                <a:spcAft>
                  <a:spcPts val="0"/>
                </a:spcAft>
                <a:buNone/>
              </a:pPr>
              <a:t>‹#›</a:t>
            </a:fld>
            <a:endParaRPr sz="900" b="0" i="0" u="none" strike="noStrike" cap="none">
              <a:solidFill>
                <a:srgbClr val="C1C6C8"/>
              </a:solidFill>
              <a:latin typeface="Overpass"/>
              <a:ea typeface="Overpass"/>
              <a:cs typeface="Overpass"/>
              <a:sym typeface="Overpass"/>
            </a:endParaRPr>
          </a:p>
        </p:txBody>
      </p:sp>
      <p:cxnSp>
        <p:nvCxnSpPr>
          <p:cNvPr id="578" name="Google Shape;578;p69"/>
          <p:cNvCxnSpPr/>
          <p:nvPr/>
        </p:nvCxnSpPr>
        <p:spPr>
          <a:xfrm rot="10800000">
            <a:off x="-50" y="4114800"/>
            <a:ext cx="12192175" cy="0"/>
          </a:xfrm>
          <a:prstGeom prst="straightConnector1">
            <a:avLst/>
          </a:prstGeom>
          <a:noFill/>
          <a:ln w="76200" cap="flat" cmpd="sng">
            <a:solidFill>
              <a:schemeClr val="lt1"/>
            </a:solidFill>
            <a:prstDash val="solid"/>
            <a:miter lim="8000"/>
            <a:headEnd type="none" w="sm" len="sm"/>
            <a:tailEnd type="none" w="sm" len="sm"/>
          </a:ln>
        </p:spPr>
      </p:cxnSp>
      <p:sp>
        <p:nvSpPr>
          <p:cNvPr id="579" name="Google Shape;579;p69"/>
          <p:cNvSpPr txBox="1">
            <a:spLocks noGrp="1"/>
          </p:cNvSpPr>
          <p:nvPr>
            <p:ph type="subTitle" idx="1"/>
          </p:nvPr>
        </p:nvSpPr>
        <p:spPr>
          <a:xfrm>
            <a:off x="1773143" y="2514425"/>
            <a:ext cx="2265590" cy="183000"/>
          </a:xfrm>
          <a:prstGeom prst="rect">
            <a:avLst/>
          </a:prstGeom>
        </p:spPr>
        <p:txBody>
          <a:bodyPr spcFirstLastPara="1" wrap="square" lIns="0" tIns="0" rIns="0" bIns="0" anchor="t" anchorCtr="0">
            <a:normAutofit/>
          </a:bodyPr>
          <a:lstStyle>
            <a:lvl1pPr lvl="0" rtl="0">
              <a:spcBef>
                <a:spcPts val="0"/>
              </a:spcBef>
              <a:spcAft>
                <a:spcPts val="0"/>
              </a:spcAft>
              <a:buSzPts val="1400"/>
              <a:buNone/>
              <a:defRPr sz="1400" b="1"/>
            </a:lvl1pPr>
            <a:lvl2pPr lvl="1" rtl="0">
              <a:spcBef>
                <a:spcPts val="0"/>
              </a:spcBef>
              <a:spcAft>
                <a:spcPts val="0"/>
              </a:spcAft>
              <a:buSzPts val="1600"/>
              <a:buFont typeface="Inter"/>
              <a:buNone/>
              <a:defRPr sz="1600" b="1">
                <a:latin typeface="Inter"/>
                <a:ea typeface="Inter"/>
                <a:cs typeface="Inter"/>
                <a:sym typeface="Inter"/>
              </a:defRPr>
            </a:lvl2pPr>
            <a:lvl3pPr lvl="2" rtl="0">
              <a:spcBef>
                <a:spcPts val="0"/>
              </a:spcBef>
              <a:spcAft>
                <a:spcPts val="0"/>
              </a:spcAft>
              <a:buSzPts val="1600"/>
              <a:buFont typeface="Inter"/>
              <a:buNone/>
              <a:defRPr sz="1600" b="1">
                <a:latin typeface="Inter"/>
                <a:ea typeface="Inter"/>
                <a:cs typeface="Inter"/>
                <a:sym typeface="Inter"/>
              </a:defRPr>
            </a:lvl3pPr>
            <a:lvl4pPr lvl="3" rtl="0">
              <a:spcBef>
                <a:spcPts val="0"/>
              </a:spcBef>
              <a:spcAft>
                <a:spcPts val="0"/>
              </a:spcAft>
              <a:buSzPts val="1600"/>
              <a:buNone/>
              <a:defRPr sz="1600" b="1"/>
            </a:lvl4pPr>
            <a:lvl5pPr lvl="4" rtl="0">
              <a:spcBef>
                <a:spcPts val="0"/>
              </a:spcBef>
              <a:spcAft>
                <a:spcPts val="0"/>
              </a:spcAft>
              <a:buSzPts val="1600"/>
              <a:buNone/>
              <a:defRPr sz="1600" b="1"/>
            </a:lvl5pPr>
            <a:lvl6pPr lvl="5" rtl="0">
              <a:spcBef>
                <a:spcPts val="0"/>
              </a:spcBef>
              <a:spcAft>
                <a:spcPts val="0"/>
              </a:spcAft>
              <a:buSzPts val="1600"/>
              <a:buNone/>
              <a:defRPr sz="1600" b="1"/>
            </a:lvl6pPr>
            <a:lvl7pPr lvl="6" rtl="0">
              <a:spcBef>
                <a:spcPts val="0"/>
              </a:spcBef>
              <a:spcAft>
                <a:spcPts val="0"/>
              </a:spcAft>
              <a:buSzPts val="1600"/>
              <a:buNone/>
              <a:defRPr sz="1600" b="1"/>
            </a:lvl7pPr>
            <a:lvl8pPr lvl="7" rtl="0">
              <a:spcBef>
                <a:spcPts val="0"/>
              </a:spcBef>
              <a:spcAft>
                <a:spcPts val="0"/>
              </a:spcAft>
              <a:buSzPts val="1600"/>
              <a:buNone/>
              <a:defRPr sz="1600" b="1"/>
            </a:lvl8pPr>
            <a:lvl9pPr lvl="8" rtl="0">
              <a:spcBef>
                <a:spcPts val="0"/>
              </a:spcBef>
              <a:spcAft>
                <a:spcPts val="0"/>
              </a:spcAft>
              <a:buSzPts val="1600"/>
              <a:buNone/>
              <a:defRPr sz="1600" b="1"/>
            </a:lvl9pPr>
          </a:lstStyle>
          <a:p>
            <a:endParaRPr/>
          </a:p>
        </p:txBody>
      </p:sp>
      <p:sp>
        <p:nvSpPr>
          <p:cNvPr id="580" name="Google Shape;580;p69"/>
          <p:cNvSpPr txBox="1">
            <a:spLocks noGrp="1"/>
          </p:cNvSpPr>
          <p:nvPr>
            <p:ph type="subTitle" idx="2"/>
          </p:nvPr>
        </p:nvSpPr>
        <p:spPr>
          <a:xfrm>
            <a:off x="1773143" y="2755723"/>
            <a:ext cx="2265590" cy="183000"/>
          </a:xfrm>
          <a:prstGeom prst="rect">
            <a:avLst/>
          </a:prstGeom>
        </p:spPr>
        <p:txBody>
          <a:bodyPr spcFirstLastPara="1" wrap="square" lIns="0" tIns="0" rIns="0" bIns="0" anchor="t" anchorCtr="0">
            <a:normAutofit/>
          </a:bodyPr>
          <a:lstStyle>
            <a:lvl1pPr lvl="0" rtl="0">
              <a:spcBef>
                <a:spcPts val="0"/>
              </a:spcBef>
              <a:spcAft>
                <a:spcPts val="0"/>
              </a:spcAft>
              <a:buSzPts val="1400"/>
              <a:buFont typeface="Inter ExtraBold"/>
              <a:buNone/>
              <a:defRPr sz="1400" b="0"/>
            </a:lvl1pPr>
            <a:lvl2pPr lvl="1" rtl="0">
              <a:spcBef>
                <a:spcPts val="0"/>
              </a:spcBef>
              <a:spcAft>
                <a:spcPts val="0"/>
              </a:spcAft>
              <a:buSzPts val="1600"/>
              <a:buFont typeface="Inter"/>
              <a:buNone/>
              <a:defRPr sz="1600"/>
            </a:lvl2pPr>
            <a:lvl3pPr lvl="2" rtl="0">
              <a:spcBef>
                <a:spcPts val="0"/>
              </a:spcBef>
              <a:spcAft>
                <a:spcPts val="0"/>
              </a:spcAft>
              <a:buSzPts val="1600"/>
              <a:buFont typeface="Inter"/>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581" name="Google Shape;581;p69"/>
          <p:cNvSpPr txBox="1">
            <a:spLocks noGrp="1"/>
          </p:cNvSpPr>
          <p:nvPr>
            <p:ph type="subTitle" idx="3"/>
          </p:nvPr>
        </p:nvSpPr>
        <p:spPr>
          <a:xfrm>
            <a:off x="1773143" y="2997082"/>
            <a:ext cx="2265590" cy="878400"/>
          </a:xfrm>
          <a:prstGeom prst="rect">
            <a:avLst/>
          </a:prstGeom>
        </p:spPr>
        <p:txBody>
          <a:bodyPr spcFirstLastPara="1" wrap="square" lIns="0" tIns="0" rIns="0" bIns="0" anchor="ctr" anchorCtr="0">
            <a:normAutofit/>
          </a:bodyPr>
          <a:lstStyle>
            <a:lvl1pPr lvl="0" rtl="0">
              <a:spcBef>
                <a:spcPts val="0"/>
              </a:spcBef>
              <a:spcAft>
                <a:spcPts val="0"/>
              </a:spcAft>
              <a:buSzPts val="2000"/>
              <a:buFont typeface="Overpass ExtraBold"/>
              <a:buNone/>
              <a:defRPr sz="2000" b="0"/>
            </a:lvl1pPr>
            <a:lvl2pPr lvl="1" rtl="0">
              <a:spcBef>
                <a:spcPts val="0"/>
              </a:spcBef>
              <a:spcAft>
                <a:spcPts val="0"/>
              </a:spcAft>
              <a:buSzPts val="1600"/>
              <a:buFont typeface="Overpass"/>
              <a:buNone/>
              <a:defRPr sz="1600"/>
            </a:lvl2pPr>
            <a:lvl3pPr lvl="2" rtl="0">
              <a:spcBef>
                <a:spcPts val="0"/>
              </a:spcBef>
              <a:spcAft>
                <a:spcPts val="0"/>
              </a:spcAft>
              <a:buSzPts val="1600"/>
              <a:buFont typeface="Overpass"/>
              <a:buNone/>
              <a:defRPr sz="1600"/>
            </a:lvl3pPr>
            <a:lvl4pPr lvl="3" rtl="0">
              <a:spcBef>
                <a:spcPts val="0"/>
              </a:spcBef>
              <a:spcAft>
                <a:spcPts val="0"/>
              </a:spcAft>
              <a:buSzPts val="1600"/>
              <a:buFont typeface="Overpass"/>
              <a:buNone/>
              <a:defRPr sz="1600"/>
            </a:lvl4pPr>
            <a:lvl5pPr lvl="4" rtl="0">
              <a:spcBef>
                <a:spcPts val="0"/>
              </a:spcBef>
              <a:spcAft>
                <a:spcPts val="0"/>
              </a:spcAft>
              <a:buSzPts val="1600"/>
              <a:buFont typeface="Overpass"/>
              <a:buNone/>
              <a:defRPr sz="1600"/>
            </a:lvl5pPr>
            <a:lvl6pPr lvl="5" rtl="0">
              <a:spcBef>
                <a:spcPts val="0"/>
              </a:spcBef>
              <a:spcAft>
                <a:spcPts val="0"/>
              </a:spcAft>
              <a:buSzPts val="1600"/>
              <a:buFont typeface="Overpass"/>
              <a:buNone/>
              <a:defRPr sz="1600">
                <a:latin typeface="Overpass"/>
                <a:ea typeface="Overpass"/>
                <a:cs typeface="Overpass"/>
                <a:sym typeface="Overpass"/>
              </a:defRPr>
            </a:lvl6pPr>
            <a:lvl7pPr lvl="6" rtl="0">
              <a:spcBef>
                <a:spcPts val="0"/>
              </a:spcBef>
              <a:spcAft>
                <a:spcPts val="0"/>
              </a:spcAft>
              <a:buSzPts val="1600"/>
              <a:buFont typeface="Overpass"/>
              <a:buNone/>
              <a:defRPr sz="1600">
                <a:latin typeface="Overpass"/>
                <a:ea typeface="Overpass"/>
                <a:cs typeface="Overpass"/>
                <a:sym typeface="Overpass"/>
              </a:defRPr>
            </a:lvl7pPr>
            <a:lvl8pPr lvl="7" rtl="0">
              <a:spcBef>
                <a:spcPts val="0"/>
              </a:spcBef>
              <a:spcAft>
                <a:spcPts val="0"/>
              </a:spcAft>
              <a:buSzPts val="1600"/>
              <a:buFont typeface="Overpass"/>
              <a:buNone/>
              <a:defRPr sz="1600">
                <a:latin typeface="Overpass"/>
                <a:ea typeface="Overpass"/>
                <a:cs typeface="Overpass"/>
                <a:sym typeface="Overpass"/>
              </a:defRPr>
            </a:lvl8pPr>
            <a:lvl9pPr lvl="8" rtl="0">
              <a:spcBef>
                <a:spcPts val="0"/>
              </a:spcBef>
              <a:spcAft>
                <a:spcPts val="0"/>
              </a:spcAft>
              <a:buSzPts val="1600"/>
              <a:buFont typeface="Overpass"/>
              <a:buNone/>
              <a:defRPr sz="1600">
                <a:latin typeface="Overpass"/>
                <a:ea typeface="Overpass"/>
                <a:cs typeface="Overpass"/>
                <a:sym typeface="Overpass"/>
              </a:defRPr>
            </a:lvl9pPr>
          </a:lstStyle>
          <a:p>
            <a:endParaRPr/>
          </a:p>
        </p:txBody>
      </p:sp>
      <p:sp>
        <p:nvSpPr>
          <p:cNvPr id="582" name="Google Shape;582;p69"/>
          <p:cNvSpPr txBox="1">
            <a:spLocks noGrp="1"/>
          </p:cNvSpPr>
          <p:nvPr>
            <p:ph type="subTitle" idx="4"/>
          </p:nvPr>
        </p:nvSpPr>
        <p:spPr>
          <a:xfrm>
            <a:off x="322878" y="4413900"/>
            <a:ext cx="3715868" cy="1360800"/>
          </a:xfrm>
          <a:prstGeom prst="rect">
            <a:avLst/>
          </a:prstGeom>
        </p:spPr>
        <p:txBody>
          <a:bodyPr spcFirstLastPara="1" wrap="square" lIns="0" tIns="0" rIns="0" bIns="0" anchor="t" anchorCtr="0">
            <a:normAutofit/>
          </a:bodyPr>
          <a:lstStyle>
            <a:lvl1pPr lvl="0" rtl="0">
              <a:spcBef>
                <a:spcPts val="0"/>
              </a:spcBef>
              <a:spcAft>
                <a:spcPts val="0"/>
              </a:spcAft>
              <a:buClr>
                <a:schemeClr val="dk1"/>
              </a:buClr>
              <a:buSzPts val="1300"/>
              <a:buNone/>
              <a:defRPr sz="1300" b="0" i="1">
                <a:solidFill>
                  <a:schemeClr val="dk1"/>
                </a:solidFill>
              </a:defRPr>
            </a:lvl1pPr>
            <a:lvl2pPr lvl="1" rtl="0">
              <a:spcBef>
                <a:spcPts val="0"/>
              </a:spcBef>
              <a:spcAft>
                <a:spcPts val="0"/>
              </a:spcAft>
              <a:buSzPts val="1600"/>
              <a:buNone/>
              <a:defRPr i="1"/>
            </a:lvl2pPr>
            <a:lvl3pPr lvl="2" rtl="0">
              <a:spcBef>
                <a:spcPts val="0"/>
              </a:spcBef>
              <a:spcAft>
                <a:spcPts val="0"/>
              </a:spcAft>
              <a:buSzPts val="1600"/>
              <a:buNone/>
              <a:defRPr i="1"/>
            </a:lvl3pPr>
            <a:lvl4pPr lvl="3" rtl="0">
              <a:spcBef>
                <a:spcPts val="0"/>
              </a:spcBef>
              <a:spcAft>
                <a:spcPts val="0"/>
              </a:spcAft>
              <a:buClr>
                <a:schemeClr val="accent1"/>
              </a:buClr>
              <a:buSzPts val="1600"/>
              <a:buNone/>
              <a:defRPr i="1">
                <a:solidFill>
                  <a:schemeClr val="accent1"/>
                </a:solidFill>
              </a:defRPr>
            </a:lvl4pPr>
            <a:lvl5pPr lvl="4" rtl="0">
              <a:spcBef>
                <a:spcPts val="0"/>
              </a:spcBef>
              <a:spcAft>
                <a:spcPts val="0"/>
              </a:spcAft>
              <a:buClr>
                <a:schemeClr val="accent1"/>
              </a:buClr>
              <a:buSzPts val="1600"/>
              <a:buNone/>
              <a:defRPr i="1">
                <a:solidFill>
                  <a:schemeClr val="accent1"/>
                </a:solidFill>
              </a:defRPr>
            </a:lvl5pPr>
            <a:lvl6pPr lvl="5" rtl="0">
              <a:spcBef>
                <a:spcPts val="0"/>
              </a:spcBef>
              <a:spcAft>
                <a:spcPts val="0"/>
              </a:spcAft>
              <a:buClr>
                <a:schemeClr val="accent1"/>
              </a:buClr>
              <a:buSzPts val="1600"/>
              <a:buNone/>
              <a:defRPr i="1">
                <a:solidFill>
                  <a:schemeClr val="accent1"/>
                </a:solidFill>
              </a:defRPr>
            </a:lvl6pPr>
            <a:lvl7pPr lvl="6" rtl="0">
              <a:spcBef>
                <a:spcPts val="0"/>
              </a:spcBef>
              <a:spcAft>
                <a:spcPts val="0"/>
              </a:spcAft>
              <a:buClr>
                <a:schemeClr val="accent1"/>
              </a:buClr>
              <a:buSzPts val="1600"/>
              <a:buNone/>
              <a:defRPr i="1">
                <a:solidFill>
                  <a:schemeClr val="accent1"/>
                </a:solidFill>
              </a:defRPr>
            </a:lvl7pPr>
            <a:lvl8pPr lvl="7" rtl="0">
              <a:spcBef>
                <a:spcPts val="0"/>
              </a:spcBef>
              <a:spcAft>
                <a:spcPts val="0"/>
              </a:spcAft>
              <a:buClr>
                <a:schemeClr val="accent1"/>
              </a:buClr>
              <a:buSzPts val="1600"/>
              <a:buNone/>
              <a:defRPr i="1">
                <a:solidFill>
                  <a:schemeClr val="accent1"/>
                </a:solidFill>
              </a:defRPr>
            </a:lvl8pPr>
            <a:lvl9pPr lvl="8" rtl="0">
              <a:spcBef>
                <a:spcPts val="0"/>
              </a:spcBef>
              <a:spcAft>
                <a:spcPts val="0"/>
              </a:spcAft>
              <a:buClr>
                <a:schemeClr val="accent1"/>
              </a:buClr>
              <a:buSzPts val="1600"/>
              <a:buNone/>
              <a:defRPr i="1">
                <a:solidFill>
                  <a:schemeClr val="accent1"/>
                </a:solidFill>
              </a:defRPr>
            </a:lvl9pPr>
          </a:lstStyle>
          <a:p>
            <a:endParaRPr/>
          </a:p>
        </p:txBody>
      </p:sp>
      <p:sp>
        <p:nvSpPr>
          <p:cNvPr id="583" name="Google Shape;583;p69"/>
          <p:cNvSpPr txBox="1">
            <a:spLocks noGrp="1"/>
          </p:cNvSpPr>
          <p:nvPr>
            <p:ph type="subTitle" idx="5"/>
          </p:nvPr>
        </p:nvSpPr>
        <p:spPr>
          <a:xfrm>
            <a:off x="9722100" y="2514475"/>
            <a:ext cx="2265590" cy="183000"/>
          </a:xfrm>
          <a:prstGeom prst="rect">
            <a:avLst/>
          </a:prstGeom>
        </p:spPr>
        <p:txBody>
          <a:bodyPr spcFirstLastPara="1" wrap="square" lIns="0" tIns="0" rIns="0" bIns="0" anchor="t" anchorCtr="0">
            <a:normAutofit/>
          </a:bodyPr>
          <a:lstStyle>
            <a:lvl1pPr lvl="0" rtl="0">
              <a:spcBef>
                <a:spcPts val="0"/>
              </a:spcBef>
              <a:spcAft>
                <a:spcPts val="0"/>
              </a:spcAft>
              <a:buSzPts val="1400"/>
              <a:buNone/>
              <a:defRPr sz="1400" b="1"/>
            </a:lvl1pPr>
            <a:lvl2pPr lvl="1" rtl="0">
              <a:spcBef>
                <a:spcPts val="0"/>
              </a:spcBef>
              <a:spcAft>
                <a:spcPts val="0"/>
              </a:spcAft>
              <a:buSzPts val="1600"/>
              <a:buFont typeface="Inter"/>
              <a:buNone/>
              <a:defRPr sz="1600" b="1">
                <a:latin typeface="Inter"/>
                <a:ea typeface="Inter"/>
                <a:cs typeface="Inter"/>
                <a:sym typeface="Inter"/>
              </a:defRPr>
            </a:lvl2pPr>
            <a:lvl3pPr lvl="2" rtl="0">
              <a:spcBef>
                <a:spcPts val="0"/>
              </a:spcBef>
              <a:spcAft>
                <a:spcPts val="0"/>
              </a:spcAft>
              <a:buSzPts val="1600"/>
              <a:buFont typeface="Inter"/>
              <a:buNone/>
              <a:defRPr sz="1600" b="1">
                <a:latin typeface="Inter"/>
                <a:ea typeface="Inter"/>
                <a:cs typeface="Inter"/>
                <a:sym typeface="Inter"/>
              </a:defRPr>
            </a:lvl3pPr>
            <a:lvl4pPr lvl="3" rtl="0">
              <a:spcBef>
                <a:spcPts val="0"/>
              </a:spcBef>
              <a:spcAft>
                <a:spcPts val="0"/>
              </a:spcAft>
              <a:buSzPts val="1600"/>
              <a:buNone/>
              <a:defRPr sz="1600" b="1"/>
            </a:lvl4pPr>
            <a:lvl5pPr lvl="4" rtl="0">
              <a:spcBef>
                <a:spcPts val="0"/>
              </a:spcBef>
              <a:spcAft>
                <a:spcPts val="0"/>
              </a:spcAft>
              <a:buSzPts val="1600"/>
              <a:buNone/>
              <a:defRPr sz="1600" b="1"/>
            </a:lvl5pPr>
            <a:lvl6pPr lvl="5" rtl="0">
              <a:spcBef>
                <a:spcPts val="0"/>
              </a:spcBef>
              <a:spcAft>
                <a:spcPts val="0"/>
              </a:spcAft>
              <a:buSzPts val="1600"/>
              <a:buNone/>
              <a:defRPr sz="1600" b="1"/>
            </a:lvl6pPr>
            <a:lvl7pPr lvl="6" rtl="0">
              <a:spcBef>
                <a:spcPts val="0"/>
              </a:spcBef>
              <a:spcAft>
                <a:spcPts val="0"/>
              </a:spcAft>
              <a:buSzPts val="1600"/>
              <a:buNone/>
              <a:defRPr sz="1600" b="1"/>
            </a:lvl7pPr>
            <a:lvl8pPr lvl="7" rtl="0">
              <a:spcBef>
                <a:spcPts val="0"/>
              </a:spcBef>
              <a:spcAft>
                <a:spcPts val="0"/>
              </a:spcAft>
              <a:buSzPts val="1600"/>
              <a:buNone/>
              <a:defRPr sz="1600" b="1"/>
            </a:lvl8pPr>
            <a:lvl9pPr lvl="8" rtl="0">
              <a:spcBef>
                <a:spcPts val="0"/>
              </a:spcBef>
              <a:spcAft>
                <a:spcPts val="0"/>
              </a:spcAft>
              <a:buSzPts val="1600"/>
              <a:buNone/>
              <a:defRPr sz="1600" b="1"/>
            </a:lvl9pPr>
          </a:lstStyle>
          <a:p>
            <a:endParaRPr/>
          </a:p>
        </p:txBody>
      </p:sp>
      <p:sp>
        <p:nvSpPr>
          <p:cNvPr id="584" name="Google Shape;584;p69"/>
          <p:cNvSpPr txBox="1">
            <a:spLocks noGrp="1"/>
          </p:cNvSpPr>
          <p:nvPr>
            <p:ph type="subTitle" idx="6"/>
          </p:nvPr>
        </p:nvSpPr>
        <p:spPr>
          <a:xfrm>
            <a:off x="9722100" y="2755773"/>
            <a:ext cx="2265590" cy="183000"/>
          </a:xfrm>
          <a:prstGeom prst="rect">
            <a:avLst/>
          </a:prstGeom>
        </p:spPr>
        <p:txBody>
          <a:bodyPr spcFirstLastPara="1" wrap="square" lIns="0" tIns="0" rIns="0" bIns="0" anchor="t" anchorCtr="0">
            <a:normAutofit/>
          </a:bodyPr>
          <a:lstStyle>
            <a:lvl1pPr lvl="0" rtl="0">
              <a:spcBef>
                <a:spcPts val="0"/>
              </a:spcBef>
              <a:spcAft>
                <a:spcPts val="0"/>
              </a:spcAft>
              <a:buSzPts val="1400"/>
              <a:buFont typeface="Inter ExtraBold"/>
              <a:buNone/>
              <a:defRPr sz="1400" b="0"/>
            </a:lvl1pPr>
            <a:lvl2pPr lvl="1" rtl="0">
              <a:spcBef>
                <a:spcPts val="0"/>
              </a:spcBef>
              <a:spcAft>
                <a:spcPts val="0"/>
              </a:spcAft>
              <a:buSzPts val="1600"/>
              <a:buFont typeface="Inter"/>
              <a:buNone/>
              <a:defRPr sz="1600"/>
            </a:lvl2pPr>
            <a:lvl3pPr lvl="2" rtl="0">
              <a:spcBef>
                <a:spcPts val="0"/>
              </a:spcBef>
              <a:spcAft>
                <a:spcPts val="0"/>
              </a:spcAft>
              <a:buSzPts val="1600"/>
              <a:buFont typeface="Inter"/>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585" name="Google Shape;585;p69"/>
          <p:cNvSpPr txBox="1">
            <a:spLocks noGrp="1"/>
          </p:cNvSpPr>
          <p:nvPr>
            <p:ph type="subTitle" idx="7"/>
          </p:nvPr>
        </p:nvSpPr>
        <p:spPr>
          <a:xfrm>
            <a:off x="9722100" y="2997132"/>
            <a:ext cx="2265590" cy="878400"/>
          </a:xfrm>
          <a:prstGeom prst="rect">
            <a:avLst/>
          </a:prstGeom>
        </p:spPr>
        <p:txBody>
          <a:bodyPr spcFirstLastPara="1" wrap="square" lIns="0" tIns="0" rIns="0" bIns="0" anchor="ctr" anchorCtr="0">
            <a:normAutofit/>
          </a:bodyPr>
          <a:lstStyle>
            <a:lvl1pPr lvl="0" rtl="0">
              <a:spcBef>
                <a:spcPts val="0"/>
              </a:spcBef>
              <a:spcAft>
                <a:spcPts val="0"/>
              </a:spcAft>
              <a:buSzPts val="2000"/>
              <a:buFont typeface="Overpass ExtraBold"/>
              <a:buNone/>
              <a:defRPr sz="2000" b="0"/>
            </a:lvl1pPr>
            <a:lvl2pPr lvl="1" rtl="0">
              <a:spcBef>
                <a:spcPts val="0"/>
              </a:spcBef>
              <a:spcAft>
                <a:spcPts val="0"/>
              </a:spcAft>
              <a:buSzPts val="1600"/>
              <a:buFont typeface="Overpass"/>
              <a:buNone/>
              <a:defRPr sz="1600"/>
            </a:lvl2pPr>
            <a:lvl3pPr lvl="2" rtl="0">
              <a:spcBef>
                <a:spcPts val="0"/>
              </a:spcBef>
              <a:spcAft>
                <a:spcPts val="0"/>
              </a:spcAft>
              <a:buSzPts val="1600"/>
              <a:buFont typeface="Overpass"/>
              <a:buNone/>
              <a:defRPr sz="1600"/>
            </a:lvl3pPr>
            <a:lvl4pPr lvl="3" rtl="0">
              <a:spcBef>
                <a:spcPts val="0"/>
              </a:spcBef>
              <a:spcAft>
                <a:spcPts val="0"/>
              </a:spcAft>
              <a:buSzPts val="1600"/>
              <a:buFont typeface="Overpass"/>
              <a:buNone/>
              <a:defRPr sz="1600"/>
            </a:lvl4pPr>
            <a:lvl5pPr lvl="4" rtl="0">
              <a:spcBef>
                <a:spcPts val="0"/>
              </a:spcBef>
              <a:spcAft>
                <a:spcPts val="0"/>
              </a:spcAft>
              <a:buSzPts val="1600"/>
              <a:buFont typeface="Overpass"/>
              <a:buNone/>
              <a:defRPr sz="1600"/>
            </a:lvl5pPr>
            <a:lvl6pPr lvl="5" rtl="0">
              <a:spcBef>
                <a:spcPts val="0"/>
              </a:spcBef>
              <a:spcAft>
                <a:spcPts val="0"/>
              </a:spcAft>
              <a:buSzPts val="1600"/>
              <a:buFont typeface="Overpass"/>
              <a:buNone/>
              <a:defRPr sz="1600">
                <a:latin typeface="Overpass"/>
                <a:ea typeface="Overpass"/>
                <a:cs typeface="Overpass"/>
                <a:sym typeface="Overpass"/>
              </a:defRPr>
            </a:lvl6pPr>
            <a:lvl7pPr lvl="6" rtl="0">
              <a:spcBef>
                <a:spcPts val="0"/>
              </a:spcBef>
              <a:spcAft>
                <a:spcPts val="0"/>
              </a:spcAft>
              <a:buSzPts val="1600"/>
              <a:buFont typeface="Overpass"/>
              <a:buNone/>
              <a:defRPr sz="1600">
                <a:latin typeface="Overpass"/>
                <a:ea typeface="Overpass"/>
                <a:cs typeface="Overpass"/>
                <a:sym typeface="Overpass"/>
              </a:defRPr>
            </a:lvl7pPr>
            <a:lvl8pPr lvl="7" rtl="0">
              <a:spcBef>
                <a:spcPts val="0"/>
              </a:spcBef>
              <a:spcAft>
                <a:spcPts val="0"/>
              </a:spcAft>
              <a:buSzPts val="1600"/>
              <a:buFont typeface="Overpass"/>
              <a:buNone/>
              <a:defRPr sz="1600">
                <a:latin typeface="Overpass"/>
                <a:ea typeface="Overpass"/>
                <a:cs typeface="Overpass"/>
                <a:sym typeface="Overpass"/>
              </a:defRPr>
            </a:lvl8pPr>
            <a:lvl9pPr lvl="8" rtl="0">
              <a:spcBef>
                <a:spcPts val="0"/>
              </a:spcBef>
              <a:spcAft>
                <a:spcPts val="0"/>
              </a:spcAft>
              <a:buSzPts val="1600"/>
              <a:buFont typeface="Overpass"/>
              <a:buNone/>
              <a:defRPr sz="1600">
                <a:latin typeface="Overpass"/>
                <a:ea typeface="Overpass"/>
                <a:cs typeface="Overpass"/>
                <a:sym typeface="Overpass"/>
              </a:defRPr>
            </a:lvl9pPr>
          </a:lstStyle>
          <a:p>
            <a:endParaRPr/>
          </a:p>
        </p:txBody>
      </p:sp>
      <p:sp>
        <p:nvSpPr>
          <p:cNvPr id="586" name="Google Shape;586;p69"/>
          <p:cNvSpPr txBox="1">
            <a:spLocks noGrp="1"/>
          </p:cNvSpPr>
          <p:nvPr>
            <p:ph type="subTitle" idx="8"/>
          </p:nvPr>
        </p:nvSpPr>
        <p:spPr>
          <a:xfrm>
            <a:off x="8271835" y="4413900"/>
            <a:ext cx="3715868" cy="1360800"/>
          </a:xfrm>
          <a:prstGeom prst="rect">
            <a:avLst/>
          </a:prstGeom>
        </p:spPr>
        <p:txBody>
          <a:bodyPr spcFirstLastPara="1" wrap="square" lIns="0" tIns="0" rIns="0" bIns="0" anchor="t" anchorCtr="0">
            <a:normAutofit/>
          </a:bodyPr>
          <a:lstStyle>
            <a:lvl1pPr lvl="0" rtl="0">
              <a:spcBef>
                <a:spcPts val="0"/>
              </a:spcBef>
              <a:spcAft>
                <a:spcPts val="0"/>
              </a:spcAft>
              <a:buClr>
                <a:schemeClr val="dk1"/>
              </a:buClr>
              <a:buSzPts val="1300"/>
              <a:buNone/>
              <a:defRPr sz="1300" b="0" i="1">
                <a:solidFill>
                  <a:schemeClr val="dk1"/>
                </a:solidFill>
              </a:defRPr>
            </a:lvl1pPr>
            <a:lvl2pPr lvl="1" rtl="0">
              <a:spcBef>
                <a:spcPts val="0"/>
              </a:spcBef>
              <a:spcAft>
                <a:spcPts val="0"/>
              </a:spcAft>
              <a:buSzPts val="1600"/>
              <a:buNone/>
              <a:defRPr i="1"/>
            </a:lvl2pPr>
            <a:lvl3pPr lvl="2" rtl="0">
              <a:spcBef>
                <a:spcPts val="0"/>
              </a:spcBef>
              <a:spcAft>
                <a:spcPts val="0"/>
              </a:spcAft>
              <a:buSzPts val="1600"/>
              <a:buNone/>
              <a:defRPr i="1"/>
            </a:lvl3pPr>
            <a:lvl4pPr lvl="3" rtl="0">
              <a:spcBef>
                <a:spcPts val="0"/>
              </a:spcBef>
              <a:spcAft>
                <a:spcPts val="0"/>
              </a:spcAft>
              <a:buClr>
                <a:schemeClr val="accent1"/>
              </a:buClr>
              <a:buSzPts val="1600"/>
              <a:buNone/>
              <a:defRPr i="1">
                <a:solidFill>
                  <a:schemeClr val="accent1"/>
                </a:solidFill>
              </a:defRPr>
            </a:lvl4pPr>
            <a:lvl5pPr lvl="4" rtl="0">
              <a:spcBef>
                <a:spcPts val="0"/>
              </a:spcBef>
              <a:spcAft>
                <a:spcPts val="0"/>
              </a:spcAft>
              <a:buClr>
                <a:schemeClr val="accent1"/>
              </a:buClr>
              <a:buSzPts val="1600"/>
              <a:buNone/>
              <a:defRPr i="1">
                <a:solidFill>
                  <a:schemeClr val="accent1"/>
                </a:solidFill>
              </a:defRPr>
            </a:lvl5pPr>
            <a:lvl6pPr lvl="5" rtl="0">
              <a:spcBef>
                <a:spcPts val="0"/>
              </a:spcBef>
              <a:spcAft>
                <a:spcPts val="0"/>
              </a:spcAft>
              <a:buClr>
                <a:schemeClr val="accent1"/>
              </a:buClr>
              <a:buSzPts val="1600"/>
              <a:buNone/>
              <a:defRPr i="1">
                <a:solidFill>
                  <a:schemeClr val="accent1"/>
                </a:solidFill>
              </a:defRPr>
            </a:lvl6pPr>
            <a:lvl7pPr lvl="6" rtl="0">
              <a:spcBef>
                <a:spcPts val="0"/>
              </a:spcBef>
              <a:spcAft>
                <a:spcPts val="0"/>
              </a:spcAft>
              <a:buClr>
                <a:schemeClr val="accent1"/>
              </a:buClr>
              <a:buSzPts val="1600"/>
              <a:buNone/>
              <a:defRPr i="1">
                <a:solidFill>
                  <a:schemeClr val="accent1"/>
                </a:solidFill>
              </a:defRPr>
            </a:lvl7pPr>
            <a:lvl8pPr lvl="7" rtl="0">
              <a:spcBef>
                <a:spcPts val="0"/>
              </a:spcBef>
              <a:spcAft>
                <a:spcPts val="0"/>
              </a:spcAft>
              <a:buClr>
                <a:schemeClr val="accent1"/>
              </a:buClr>
              <a:buSzPts val="1600"/>
              <a:buNone/>
              <a:defRPr i="1">
                <a:solidFill>
                  <a:schemeClr val="accent1"/>
                </a:solidFill>
              </a:defRPr>
            </a:lvl8pPr>
            <a:lvl9pPr lvl="8" rtl="0">
              <a:spcBef>
                <a:spcPts val="0"/>
              </a:spcBef>
              <a:spcAft>
                <a:spcPts val="0"/>
              </a:spcAft>
              <a:buClr>
                <a:schemeClr val="accent1"/>
              </a:buClr>
              <a:buSzPts val="1600"/>
              <a:buNone/>
              <a:defRPr i="1">
                <a:solidFill>
                  <a:schemeClr val="accent1"/>
                </a:solidFill>
              </a:defRPr>
            </a:lvl9pPr>
          </a:lstStyle>
          <a:p>
            <a:endParaRPr/>
          </a:p>
        </p:txBody>
      </p:sp>
      <p:sp>
        <p:nvSpPr>
          <p:cNvPr id="587" name="Google Shape;587;p69"/>
          <p:cNvSpPr txBox="1">
            <a:spLocks noGrp="1"/>
          </p:cNvSpPr>
          <p:nvPr>
            <p:ph type="subTitle" idx="9"/>
          </p:nvPr>
        </p:nvSpPr>
        <p:spPr>
          <a:xfrm>
            <a:off x="5744459" y="4413838"/>
            <a:ext cx="2267691" cy="183000"/>
          </a:xfrm>
          <a:prstGeom prst="rect">
            <a:avLst/>
          </a:prstGeom>
        </p:spPr>
        <p:txBody>
          <a:bodyPr spcFirstLastPara="1" wrap="square" lIns="0" tIns="0" rIns="0" bIns="0" anchor="t" anchorCtr="0">
            <a:normAutofit/>
          </a:bodyPr>
          <a:lstStyle>
            <a:lvl1pPr lvl="0" rtl="0">
              <a:spcBef>
                <a:spcPts val="0"/>
              </a:spcBef>
              <a:spcAft>
                <a:spcPts val="0"/>
              </a:spcAft>
              <a:buSzPts val="1400"/>
              <a:buNone/>
              <a:defRPr sz="1400" b="1"/>
            </a:lvl1pPr>
            <a:lvl2pPr lvl="1" rtl="0">
              <a:spcBef>
                <a:spcPts val="0"/>
              </a:spcBef>
              <a:spcAft>
                <a:spcPts val="0"/>
              </a:spcAft>
              <a:buSzPts val="1600"/>
              <a:buFont typeface="Inter"/>
              <a:buNone/>
              <a:defRPr sz="1600" b="1">
                <a:latin typeface="Inter"/>
                <a:ea typeface="Inter"/>
                <a:cs typeface="Inter"/>
                <a:sym typeface="Inter"/>
              </a:defRPr>
            </a:lvl2pPr>
            <a:lvl3pPr lvl="2" rtl="0">
              <a:spcBef>
                <a:spcPts val="0"/>
              </a:spcBef>
              <a:spcAft>
                <a:spcPts val="0"/>
              </a:spcAft>
              <a:buSzPts val="1600"/>
              <a:buFont typeface="Inter"/>
              <a:buNone/>
              <a:defRPr sz="1600" b="1">
                <a:latin typeface="Inter"/>
                <a:ea typeface="Inter"/>
                <a:cs typeface="Inter"/>
                <a:sym typeface="Inter"/>
              </a:defRPr>
            </a:lvl3pPr>
            <a:lvl4pPr lvl="3" rtl="0">
              <a:spcBef>
                <a:spcPts val="0"/>
              </a:spcBef>
              <a:spcAft>
                <a:spcPts val="0"/>
              </a:spcAft>
              <a:buSzPts val="1600"/>
              <a:buNone/>
              <a:defRPr sz="1600" b="1"/>
            </a:lvl4pPr>
            <a:lvl5pPr lvl="4" rtl="0">
              <a:spcBef>
                <a:spcPts val="0"/>
              </a:spcBef>
              <a:spcAft>
                <a:spcPts val="0"/>
              </a:spcAft>
              <a:buSzPts val="1600"/>
              <a:buNone/>
              <a:defRPr sz="1600" b="1"/>
            </a:lvl5pPr>
            <a:lvl6pPr lvl="5" rtl="0">
              <a:spcBef>
                <a:spcPts val="0"/>
              </a:spcBef>
              <a:spcAft>
                <a:spcPts val="0"/>
              </a:spcAft>
              <a:buSzPts val="1600"/>
              <a:buNone/>
              <a:defRPr sz="1600" b="1"/>
            </a:lvl6pPr>
            <a:lvl7pPr lvl="6" rtl="0">
              <a:spcBef>
                <a:spcPts val="0"/>
              </a:spcBef>
              <a:spcAft>
                <a:spcPts val="0"/>
              </a:spcAft>
              <a:buSzPts val="1600"/>
              <a:buNone/>
              <a:defRPr sz="1600" b="1"/>
            </a:lvl7pPr>
            <a:lvl8pPr lvl="7" rtl="0">
              <a:spcBef>
                <a:spcPts val="0"/>
              </a:spcBef>
              <a:spcAft>
                <a:spcPts val="0"/>
              </a:spcAft>
              <a:buSzPts val="1600"/>
              <a:buNone/>
              <a:defRPr sz="1600" b="1"/>
            </a:lvl8pPr>
            <a:lvl9pPr lvl="8" rtl="0">
              <a:spcBef>
                <a:spcPts val="0"/>
              </a:spcBef>
              <a:spcAft>
                <a:spcPts val="0"/>
              </a:spcAft>
              <a:buSzPts val="1600"/>
              <a:buNone/>
              <a:defRPr sz="1600" b="1"/>
            </a:lvl9pPr>
          </a:lstStyle>
          <a:p>
            <a:endParaRPr/>
          </a:p>
        </p:txBody>
      </p:sp>
      <p:sp>
        <p:nvSpPr>
          <p:cNvPr id="588" name="Google Shape;588;p69"/>
          <p:cNvSpPr txBox="1">
            <a:spLocks noGrp="1"/>
          </p:cNvSpPr>
          <p:nvPr>
            <p:ph type="subTitle" idx="13"/>
          </p:nvPr>
        </p:nvSpPr>
        <p:spPr>
          <a:xfrm>
            <a:off x="5744459" y="4655188"/>
            <a:ext cx="2267691" cy="183000"/>
          </a:xfrm>
          <a:prstGeom prst="rect">
            <a:avLst/>
          </a:prstGeom>
        </p:spPr>
        <p:txBody>
          <a:bodyPr spcFirstLastPara="1" wrap="square" lIns="0" tIns="0" rIns="0" bIns="0" anchor="t" anchorCtr="0">
            <a:normAutofit/>
          </a:bodyPr>
          <a:lstStyle>
            <a:lvl1pPr lvl="0" rtl="0">
              <a:spcBef>
                <a:spcPts val="0"/>
              </a:spcBef>
              <a:spcAft>
                <a:spcPts val="0"/>
              </a:spcAft>
              <a:buSzPts val="1400"/>
              <a:buFont typeface="Inter ExtraBold"/>
              <a:buNone/>
              <a:defRPr sz="1400" b="0"/>
            </a:lvl1pPr>
            <a:lvl2pPr lvl="1" rtl="0">
              <a:spcBef>
                <a:spcPts val="0"/>
              </a:spcBef>
              <a:spcAft>
                <a:spcPts val="0"/>
              </a:spcAft>
              <a:buSzPts val="1600"/>
              <a:buFont typeface="Inter"/>
              <a:buNone/>
              <a:defRPr sz="1600"/>
            </a:lvl2pPr>
            <a:lvl3pPr lvl="2" rtl="0">
              <a:spcBef>
                <a:spcPts val="0"/>
              </a:spcBef>
              <a:spcAft>
                <a:spcPts val="0"/>
              </a:spcAft>
              <a:buSzPts val="1600"/>
              <a:buFont typeface="Inter"/>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589" name="Google Shape;589;p69"/>
          <p:cNvSpPr txBox="1">
            <a:spLocks noGrp="1"/>
          </p:cNvSpPr>
          <p:nvPr>
            <p:ph type="subTitle" idx="14"/>
          </p:nvPr>
        </p:nvSpPr>
        <p:spPr>
          <a:xfrm>
            <a:off x="5744459" y="4896548"/>
            <a:ext cx="2267691" cy="878400"/>
          </a:xfrm>
          <a:prstGeom prst="rect">
            <a:avLst/>
          </a:prstGeom>
        </p:spPr>
        <p:txBody>
          <a:bodyPr spcFirstLastPara="1" wrap="square" lIns="0" tIns="0" rIns="0" bIns="0" anchor="ctr" anchorCtr="0">
            <a:normAutofit/>
          </a:bodyPr>
          <a:lstStyle>
            <a:lvl1pPr lvl="0" rtl="0">
              <a:spcBef>
                <a:spcPts val="0"/>
              </a:spcBef>
              <a:spcAft>
                <a:spcPts val="0"/>
              </a:spcAft>
              <a:buSzPts val="2000"/>
              <a:buFont typeface="Overpass ExtraBold"/>
              <a:buNone/>
              <a:defRPr sz="2000" b="0"/>
            </a:lvl1pPr>
            <a:lvl2pPr lvl="1" rtl="0">
              <a:spcBef>
                <a:spcPts val="0"/>
              </a:spcBef>
              <a:spcAft>
                <a:spcPts val="0"/>
              </a:spcAft>
              <a:buSzPts val="1600"/>
              <a:buFont typeface="Overpass"/>
              <a:buNone/>
              <a:defRPr sz="1600"/>
            </a:lvl2pPr>
            <a:lvl3pPr lvl="2" rtl="0">
              <a:spcBef>
                <a:spcPts val="0"/>
              </a:spcBef>
              <a:spcAft>
                <a:spcPts val="0"/>
              </a:spcAft>
              <a:buSzPts val="1600"/>
              <a:buFont typeface="Overpass"/>
              <a:buNone/>
              <a:defRPr sz="1600"/>
            </a:lvl3pPr>
            <a:lvl4pPr lvl="3" rtl="0">
              <a:spcBef>
                <a:spcPts val="0"/>
              </a:spcBef>
              <a:spcAft>
                <a:spcPts val="0"/>
              </a:spcAft>
              <a:buSzPts val="1600"/>
              <a:buFont typeface="Overpass"/>
              <a:buNone/>
              <a:defRPr sz="1600"/>
            </a:lvl4pPr>
            <a:lvl5pPr lvl="4" rtl="0">
              <a:spcBef>
                <a:spcPts val="0"/>
              </a:spcBef>
              <a:spcAft>
                <a:spcPts val="0"/>
              </a:spcAft>
              <a:buSzPts val="1600"/>
              <a:buFont typeface="Overpass"/>
              <a:buNone/>
              <a:defRPr sz="1600"/>
            </a:lvl5pPr>
            <a:lvl6pPr lvl="5" rtl="0">
              <a:spcBef>
                <a:spcPts val="0"/>
              </a:spcBef>
              <a:spcAft>
                <a:spcPts val="0"/>
              </a:spcAft>
              <a:buSzPts val="1600"/>
              <a:buFont typeface="Overpass"/>
              <a:buNone/>
              <a:defRPr sz="1600">
                <a:latin typeface="Overpass"/>
                <a:ea typeface="Overpass"/>
                <a:cs typeface="Overpass"/>
                <a:sym typeface="Overpass"/>
              </a:defRPr>
            </a:lvl6pPr>
            <a:lvl7pPr lvl="6" rtl="0">
              <a:spcBef>
                <a:spcPts val="0"/>
              </a:spcBef>
              <a:spcAft>
                <a:spcPts val="0"/>
              </a:spcAft>
              <a:buSzPts val="1600"/>
              <a:buFont typeface="Overpass"/>
              <a:buNone/>
              <a:defRPr sz="1600">
                <a:latin typeface="Overpass"/>
                <a:ea typeface="Overpass"/>
                <a:cs typeface="Overpass"/>
                <a:sym typeface="Overpass"/>
              </a:defRPr>
            </a:lvl7pPr>
            <a:lvl8pPr lvl="7" rtl="0">
              <a:spcBef>
                <a:spcPts val="0"/>
              </a:spcBef>
              <a:spcAft>
                <a:spcPts val="0"/>
              </a:spcAft>
              <a:buSzPts val="1600"/>
              <a:buFont typeface="Overpass"/>
              <a:buNone/>
              <a:defRPr sz="1600">
                <a:latin typeface="Overpass"/>
                <a:ea typeface="Overpass"/>
                <a:cs typeface="Overpass"/>
                <a:sym typeface="Overpass"/>
              </a:defRPr>
            </a:lvl8pPr>
            <a:lvl9pPr lvl="8" rtl="0">
              <a:spcBef>
                <a:spcPts val="0"/>
              </a:spcBef>
              <a:spcAft>
                <a:spcPts val="0"/>
              </a:spcAft>
              <a:buSzPts val="1600"/>
              <a:buFont typeface="Overpass"/>
              <a:buNone/>
              <a:defRPr sz="1600">
                <a:latin typeface="Overpass"/>
                <a:ea typeface="Overpass"/>
                <a:cs typeface="Overpass"/>
                <a:sym typeface="Overpass"/>
              </a:defRPr>
            </a:lvl9pPr>
          </a:lstStyle>
          <a:p>
            <a:endParaRPr/>
          </a:p>
        </p:txBody>
      </p:sp>
      <p:sp>
        <p:nvSpPr>
          <p:cNvPr id="590" name="Google Shape;590;p69"/>
          <p:cNvSpPr txBox="1">
            <a:spLocks noGrp="1"/>
          </p:cNvSpPr>
          <p:nvPr>
            <p:ph type="subTitle" idx="15"/>
          </p:nvPr>
        </p:nvSpPr>
        <p:spPr>
          <a:xfrm>
            <a:off x="4296644" y="2514600"/>
            <a:ext cx="3712567" cy="1360800"/>
          </a:xfrm>
          <a:prstGeom prst="rect">
            <a:avLst/>
          </a:prstGeom>
        </p:spPr>
        <p:txBody>
          <a:bodyPr spcFirstLastPara="1" wrap="square" lIns="0" tIns="0" rIns="0" bIns="0" anchor="b" anchorCtr="0">
            <a:normAutofit/>
          </a:bodyPr>
          <a:lstStyle>
            <a:lvl1pPr lvl="0" rtl="0">
              <a:spcBef>
                <a:spcPts val="0"/>
              </a:spcBef>
              <a:spcAft>
                <a:spcPts val="0"/>
              </a:spcAft>
              <a:buClr>
                <a:schemeClr val="dk1"/>
              </a:buClr>
              <a:buSzPts val="1300"/>
              <a:buNone/>
              <a:defRPr sz="1300" b="0" i="1">
                <a:solidFill>
                  <a:schemeClr val="dk1"/>
                </a:solidFill>
              </a:defRPr>
            </a:lvl1pPr>
            <a:lvl2pPr lvl="1" rtl="0">
              <a:spcBef>
                <a:spcPts val="0"/>
              </a:spcBef>
              <a:spcAft>
                <a:spcPts val="0"/>
              </a:spcAft>
              <a:buSzPts val="1600"/>
              <a:buNone/>
              <a:defRPr i="1"/>
            </a:lvl2pPr>
            <a:lvl3pPr lvl="2" rtl="0">
              <a:spcBef>
                <a:spcPts val="0"/>
              </a:spcBef>
              <a:spcAft>
                <a:spcPts val="0"/>
              </a:spcAft>
              <a:buSzPts val="1600"/>
              <a:buNone/>
              <a:defRPr i="1"/>
            </a:lvl3pPr>
            <a:lvl4pPr lvl="3" rtl="0">
              <a:spcBef>
                <a:spcPts val="0"/>
              </a:spcBef>
              <a:spcAft>
                <a:spcPts val="0"/>
              </a:spcAft>
              <a:buClr>
                <a:schemeClr val="accent1"/>
              </a:buClr>
              <a:buSzPts val="1600"/>
              <a:buNone/>
              <a:defRPr i="1">
                <a:solidFill>
                  <a:schemeClr val="accent1"/>
                </a:solidFill>
              </a:defRPr>
            </a:lvl4pPr>
            <a:lvl5pPr lvl="4" rtl="0">
              <a:spcBef>
                <a:spcPts val="0"/>
              </a:spcBef>
              <a:spcAft>
                <a:spcPts val="0"/>
              </a:spcAft>
              <a:buClr>
                <a:schemeClr val="accent1"/>
              </a:buClr>
              <a:buSzPts val="1600"/>
              <a:buNone/>
              <a:defRPr i="1">
                <a:solidFill>
                  <a:schemeClr val="accent1"/>
                </a:solidFill>
              </a:defRPr>
            </a:lvl5pPr>
            <a:lvl6pPr lvl="5" rtl="0">
              <a:spcBef>
                <a:spcPts val="0"/>
              </a:spcBef>
              <a:spcAft>
                <a:spcPts val="0"/>
              </a:spcAft>
              <a:buClr>
                <a:schemeClr val="accent1"/>
              </a:buClr>
              <a:buSzPts val="1600"/>
              <a:buNone/>
              <a:defRPr i="1">
                <a:solidFill>
                  <a:schemeClr val="accent1"/>
                </a:solidFill>
              </a:defRPr>
            </a:lvl6pPr>
            <a:lvl7pPr lvl="6" rtl="0">
              <a:spcBef>
                <a:spcPts val="0"/>
              </a:spcBef>
              <a:spcAft>
                <a:spcPts val="0"/>
              </a:spcAft>
              <a:buClr>
                <a:schemeClr val="accent1"/>
              </a:buClr>
              <a:buSzPts val="1600"/>
              <a:buNone/>
              <a:defRPr i="1">
                <a:solidFill>
                  <a:schemeClr val="accent1"/>
                </a:solidFill>
              </a:defRPr>
            </a:lvl7pPr>
            <a:lvl8pPr lvl="7" rtl="0">
              <a:spcBef>
                <a:spcPts val="0"/>
              </a:spcBef>
              <a:spcAft>
                <a:spcPts val="0"/>
              </a:spcAft>
              <a:buClr>
                <a:schemeClr val="accent1"/>
              </a:buClr>
              <a:buSzPts val="1600"/>
              <a:buNone/>
              <a:defRPr i="1">
                <a:solidFill>
                  <a:schemeClr val="accent1"/>
                </a:solidFill>
              </a:defRPr>
            </a:lvl8pPr>
            <a:lvl9pPr lvl="8" rtl="0">
              <a:spcBef>
                <a:spcPts val="0"/>
              </a:spcBef>
              <a:spcAft>
                <a:spcPts val="0"/>
              </a:spcAft>
              <a:buClr>
                <a:schemeClr val="accent1"/>
              </a:buClr>
              <a:buSzPts val="1600"/>
              <a:buNone/>
              <a:defRPr i="1">
                <a:solidFill>
                  <a:schemeClr val="accent1"/>
                </a:solidFill>
              </a:defRPr>
            </a:lvl9pPr>
          </a:lstStyle>
          <a:p>
            <a:endParaRPr/>
          </a:p>
        </p:txBody>
      </p:sp>
      <p:pic>
        <p:nvPicPr>
          <p:cNvPr id="591" name="Google Shape;591;p69"/>
          <p:cNvPicPr preferRelativeResize="0"/>
          <p:nvPr/>
        </p:nvPicPr>
        <p:blipFill rotWithShape="1">
          <a:blip r:embed="rId2">
            <a:alphaModFix/>
          </a:blip>
          <a:srcRect l="21858" r="21863"/>
          <a:stretch/>
        </p:blipFill>
        <p:spPr>
          <a:xfrm>
            <a:off x="322885" y="2509200"/>
            <a:ext cx="1371657" cy="1371300"/>
          </a:xfrm>
          <a:prstGeom prst="ellipse">
            <a:avLst/>
          </a:prstGeom>
          <a:solidFill>
            <a:srgbClr val="D8D8D8"/>
          </a:solidFill>
          <a:ln>
            <a:noFill/>
          </a:ln>
        </p:spPr>
      </p:pic>
      <p:pic>
        <p:nvPicPr>
          <p:cNvPr id="592" name="Google Shape;592;p69"/>
          <p:cNvPicPr preferRelativeResize="0"/>
          <p:nvPr/>
        </p:nvPicPr>
        <p:blipFill rotWithShape="1">
          <a:blip r:embed="rId2">
            <a:alphaModFix/>
          </a:blip>
          <a:srcRect l="21858" r="21863"/>
          <a:stretch/>
        </p:blipFill>
        <p:spPr>
          <a:xfrm>
            <a:off x="4296636" y="4408634"/>
            <a:ext cx="1371657" cy="1371300"/>
          </a:xfrm>
          <a:prstGeom prst="ellipse">
            <a:avLst/>
          </a:prstGeom>
          <a:solidFill>
            <a:srgbClr val="D8D8D8"/>
          </a:solidFill>
          <a:ln>
            <a:noFill/>
          </a:ln>
        </p:spPr>
      </p:pic>
      <p:pic>
        <p:nvPicPr>
          <p:cNvPr id="593" name="Google Shape;593;p69"/>
          <p:cNvPicPr preferRelativeResize="0"/>
          <p:nvPr/>
        </p:nvPicPr>
        <p:blipFill rotWithShape="1">
          <a:blip r:embed="rId2">
            <a:alphaModFix/>
          </a:blip>
          <a:srcRect l="21858" r="21863"/>
          <a:stretch/>
        </p:blipFill>
        <p:spPr>
          <a:xfrm>
            <a:off x="8271832" y="2509200"/>
            <a:ext cx="1371657" cy="1371300"/>
          </a:xfrm>
          <a:prstGeom prst="ellipse">
            <a:avLst/>
          </a:prstGeom>
          <a:solidFill>
            <a:srgbClr val="D8D8D8"/>
          </a:solidFill>
          <a:ln>
            <a:noFill/>
          </a:ln>
        </p:spPr>
      </p:pic>
    </p:spTree>
    <p:extLst>
      <p:ext uri="{BB962C8B-B14F-4D97-AF65-F5344CB8AC3E}">
        <p14:creationId xmlns:p14="http://schemas.microsoft.com/office/powerpoint/2010/main" val="3567264651"/>
      </p:ext>
    </p:extLst>
  </p:cSld>
  <p:clrMapOvr>
    <a:masterClrMapping/>
  </p:clrMapOvr>
  <p:transition spd="slow">
    <p:push/>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40_H Timeline Finish">
  <p:cSld name="40_H Timeline Finish">
    <p:spTree>
      <p:nvGrpSpPr>
        <p:cNvPr id="1" name="Shape 594"/>
        <p:cNvGrpSpPr/>
        <p:nvPr/>
      </p:nvGrpSpPr>
      <p:grpSpPr>
        <a:xfrm>
          <a:off x="0" y="0"/>
          <a:ext cx="0" cy="0"/>
          <a:chOff x="0" y="0"/>
          <a:chExt cx="0" cy="0"/>
        </a:xfrm>
      </p:grpSpPr>
      <p:sp>
        <p:nvSpPr>
          <p:cNvPr id="595" name="Google Shape;595;p70"/>
          <p:cNvSpPr txBox="1">
            <a:spLocks noGrp="1"/>
          </p:cNvSpPr>
          <p:nvPr>
            <p:ph type="dt" idx="10"/>
          </p:nvPr>
        </p:nvSpPr>
        <p:spPr>
          <a:xfrm>
            <a:off x="685807" y="7172089"/>
            <a:ext cx="2743314" cy="365100"/>
          </a:xfrm>
          <a:prstGeom prst="rect">
            <a:avLst/>
          </a:prstGeom>
          <a:noFill/>
          <a:ln>
            <a:noFill/>
          </a:ln>
        </p:spPr>
        <p:txBody>
          <a:bodyPr spcFirstLastPara="1" wrap="square" lIns="0" tIns="0" rIns="0" bIns="91425"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6" name="Google Shape;596;p70"/>
          <p:cNvSpPr txBox="1">
            <a:spLocks noGrp="1"/>
          </p:cNvSpPr>
          <p:nvPr>
            <p:ph type="ftr" idx="11"/>
          </p:nvPr>
        </p:nvSpPr>
        <p:spPr>
          <a:xfrm>
            <a:off x="4038642" y="7114805"/>
            <a:ext cx="4114972" cy="365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7" name="Google Shape;597;p70"/>
          <p:cNvSpPr txBox="1"/>
          <p:nvPr/>
        </p:nvSpPr>
        <p:spPr>
          <a:xfrm>
            <a:off x="9220476" y="6492874"/>
            <a:ext cx="2743314" cy="365100"/>
          </a:xfrm>
          <a:prstGeom prst="rect">
            <a:avLst/>
          </a:prstGeom>
          <a:noFill/>
          <a:ln>
            <a:noFill/>
          </a:ln>
        </p:spPr>
        <p:txBody>
          <a:bodyPr spcFirstLastPara="1" wrap="square" lIns="0" tIns="0" rIns="0" bIns="91425" anchor="b" anchorCtr="0">
            <a:noAutofit/>
          </a:bodyPr>
          <a:lstStyle/>
          <a:p>
            <a:pPr marL="0" marR="0" lvl="0" indent="0" algn="r" rtl="0">
              <a:spcBef>
                <a:spcPts val="0"/>
              </a:spcBef>
              <a:spcAft>
                <a:spcPts val="0"/>
              </a:spcAft>
              <a:buNone/>
            </a:pPr>
            <a:fld id="{00000000-1234-1234-1234-123412341234}" type="slidenum">
              <a:rPr lang="en" sz="900" b="0" i="0" u="none" strike="noStrike" cap="none">
                <a:solidFill>
                  <a:srgbClr val="C1C6C8"/>
                </a:solidFill>
                <a:latin typeface="Overpass"/>
                <a:ea typeface="Overpass"/>
                <a:cs typeface="Overpass"/>
                <a:sym typeface="Overpass"/>
              </a:rPr>
              <a:pPr marL="0" marR="0" lvl="0" indent="0" algn="r" rtl="0">
                <a:spcBef>
                  <a:spcPts val="0"/>
                </a:spcBef>
                <a:spcAft>
                  <a:spcPts val="0"/>
                </a:spcAft>
                <a:buNone/>
              </a:pPr>
              <a:t>‹#›</a:t>
            </a:fld>
            <a:endParaRPr sz="900" b="0" i="0" u="none" strike="noStrike" cap="none">
              <a:solidFill>
                <a:srgbClr val="C1C6C8"/>
              </a:solidFill>
              <a:latin typeface="Overpass"/>
              <a:ea typeface="Overpass"/>
              <a:cs typeface="Overpass"/>
              <a:sym typeface="Overpass"/>
            </a:endParaRPr>
          </a:p>
        </p:txBody>
      </p:sp>
      <p:cxnSp>
        <p:nvCxnSpPr>
          <p:cNvPr id="598" name="Google Shape;598;p70"/>
          <p:cNvCxnSpPr/>
          <p:nvPr/>
        </p:nvCxnSpPr>
        <p:spPr>
          <a:xfrm rot="10800000">
            <a:off x="-7943" y="4114800"/>
            <a:ext cx="11035674" cy="0"/>
          </a:xfrm>
          <a:prstGeom prst="straightConnector1">
            <a:avLst/>
          </a:prstGeom>
          <a:noFill/>
          <a:ln w="76200" cap="flat" cmpd="sng">
            <a:solidFill>
              <a:schemeClr val="lt1"/>
            </a:solidFill>
            <a:prstDash val="solid"/>
            <a:miter lim="8000"/>
            <a:headEnd type="none" w="sm" len="sm"/>
            <a:tailEnd type="none" w="sm" len="sm"/>
          </a:ln>
        </p:spPr>
      </p:cxnSp>
      <p:sp>
        <p:nvSpPr>
          <p:cNvPr id="599" name="Google Shape;599;p70"/>
          <p:cNvSpPr txBox="1"/>
          <p:nvPr/>
        </p:nvSpPr>
        <p:spPr>
          <a:xfrm>
            <a:off x="11293720" y="3693136"/>
            <a:ext cx="627463" cy="506400"/>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dk2"/>
              </a:buClr>
              <a:buSzPts val="325"/>
              <a:buFont typeface="Arial"/>
              <a:buNone/>
            </a:pPr>
            <a:r>
              <a:rPr lang="en" sz="1300" b="1">
                <a:solidFill>
                  <a:schemeClr val="lt1"/>
                </a:solidFill>
                <a:latin typeface="Inter"/>
                <a:ea typeface="Inter"/>
                <a:cs typeface="Inter"/>
                <a:sym typeface="Inter"/>
              </a:rPr>
              <a:t>FINISH</a:t>
            </a:r>
            <a:endParaRPr b="1">
              <a:solidFill>
                <a:schemeClr val="lt1"/>
              </a:solidFill>
              <a:latin typeface="Inter"/>
              <a:ea typeface="Inter"/>
              <a:cs typeface="Inter"/>
              <a:sym typeface="Inter"/>
            </a:endParaRPr>
          </a:p>
        </p:txBody>
      </p:sp>
      <p:sp>
        <p:nvSpPr>
          <p:cNvPr id="600" name="Google Shape;600;p70"/>
          <p:cNvSpPr txBox="1">
            <a:spLocks noGrp="1"/>
          </p:cNvSpPr>
          <p:nvPr>
            <p:ph type="subTitle" idx="1"/>
          </p:nvPr>
        </p:nvSpPr>
        <p:spPr>
          <a:xfrm>
            <a:off x="7833805" y="2514463"/>
            <a:ext cx="3200333" cy="183000"/>
          </a:xfrm>
          <a:prstGeom prst="rect">
            <a:avLst/>
          </a:prstGeom>
        </p:spPr>
        <p:txBody>
          <a:bodyPr spcFirstLastPara="1" wrap="square" lIns="0" tIns="0" rIns="0" bIns="0" anchor="t" anchorCtr="0">
            <a:normAutofit/>
          </a:bodyPr>
          <a:lstStyle>
            <a:lvl1pPr lvl="0" rtl="0">
              <a:spcBef>
                <a:spcPts val="0"/>
              </a:spcBef>
              <a:spcAft>
                <a:spcPts val="0"/>
              </a:spcAft>
              <a:buSzPts val="1400"/>
              <a:buNone/>
              <a:defRPr sz="1400" b="1"/>
            </a:lvl1pPr>
            <a:lvl2pPr lvl="1" rtl="0">
              <a:spcBef>
                <a:spcPts val="0"/>
              </a:spcBef>
              <a:spcAft>
                <a:spcPts val="0"/>
              </a:spcAft>
              <a:buSzPts val="1600"/>
              <a:buFont typeface="Inter"/>
              <a:buNone/>
              <a:defRPr sz="1600" b="1">
                <a:latin typeface="Inter"/>
                <a:ea typeface="Inter"/>
                <a:cs typeface="Inter"/>
                <a:sym typeface="Inter"/>
              </a:defRPr>
            </a:lvl2pPr>
            <a:lvl3pPr lvl="2" rtl="0">
              <a:spcBef>
                <a:spcPts val="0"/>
              </a:spcBef>
              <a:spcAft>
                <a:spcPts val="0"/>
              </a:spcAft>
              <a:buSzPts val="1600"/>
              <a:buFont typeface="Inter"/>
              <a:buNone/>
              <a:defRPr sz="1600" b="1">
                <a:latin typeface="Inter"/>
                <a:ea typeface="Inter"/>
                <a:cs typeface="Inter"/>
                <a:sym typeface="Inter"/>
              </a:defRPr>
            </a:lvl3pPr>
            <a:lvl4pPr lvl="3" rtl="0">
              <a:spcBef>
                <a:spcPts val="0"/>
              </a:spcBef>
              <a:spcAft>
                <a:spcPts val="0"/>
              </a:spcAft>
              <a:buSzPts val="1600"/>
              <a:buNone/>
              <a:defRPr sz="1600" b="1"/>
            </a:lvl4pPr>
            <a:lvl5pPr lvl="4" rtl="0">
              <a:spcBef>
                <a:spcPts val="0"/>
              </a:spcBef>
              <a:spcAft>
                <a:spcPts val="0"/>
              </a:spcAft>
              <a:buSzPts val="1600"/>
              <a:buNone/>
              <a:defRPr sz="1600" b="1"/>
            </a:lvl5pPr>
            <a:lvl6pPr lvl="5" rtl="0">
              <a:spcBef>
                <a:spcPts val="0"/>
              </a:spcBef>
              <a:spcAft>
                <a:spcPts val="0"/>
              </a:spcAft>
              <a:buSzPts val="1600"/>
              <a:buNone/>
              <a:defRPr sz="1600" b="1"/>
            </a:lvl6pPr>
            <a:lvl7pPr lvl="6" rtl="0">
              <a:spcBef>
                <a:spcPts val="0"/>
              </a:spcBef>
              <a:spcAft>
                <a:spcPts val="0"/>
              </a:spcAft>
              <a:buSzPts val="1600"/>
              <a:buNone/>
              <a:defRPr sz="1600" b="1"/>
            </a:lvl7pPr>
            <a:lvl8pPr lvl="7" rtl="0">
              <a:spcBef>
                <a:spcPts val="0"/>
              </a:spcBef>
              <a:spcAft>
                <a:spcPts val="0"/>
              </a:spcAft>
              <a:buSzPts val="1600"/>
              <a:buNone/>
              <a:defRPr sz="1600" b="1"/>
            </a:lvl8pPr>
            <a:lvl9pPr lvl="8" rtl="0">
              <a:spcBef>
                <a:spcPts val="0"/>
              </a:spcBef>
              <a:spcAft>
                <a:spcPts val="0"/>
              </a:spcAft>
              <a:buSzPts val="1600"/>
              <a:buNone/>
              <a:defRPr sz="1600" b="1"/>
            </a:lvl9pPr>
          </a:lstStyle>
          <a:p>
            <a:endParaRPr/>
          </a:p>
        </p:txBody>
      </p:sp>
      <p:sp>
        <p:nvSpPr>
          <p:cNvPr id="601" name="Google Shape;601;p70"/>
          <p:cNvSpPr txBox="1">
            <a:spLocks noGrp="1"/>
          </p:cNvSpPr>
          <p:nvPr>
            <p:ph type="subTitle" idx="2"/>
          </p:nvPr>
        </p:nvSpPr>
        <p:spPr>
          <a:xfrm>
            <a:off x="7833805" y="2755763"/>
            <a:ext cx="3200333" cy="183000"/>
          </a:xfrm>
          <a:prstGeom prst="rect">
            <a:avLst/>
          </a:prstGeom>
        </p:spPr>
        <p:txBody>
          <a:bodyPr spcFirstLastPara="1" wrap="square" lIns="0" tIns="0" rIns="0" bIns="0" anchor="t" anchorCtr="0">
            <a:normAutofit/>
          </a:bodyPr>
          <a:lstStyle>
            <a:lvl1pPr lvl="0" rtl="0">
              <a:spcBef>
                <a:spcPts val="0"/>
              </a:spcBef>
              <a:spcAft>
                <a:spcPts val="0"/>
              </a:spcAft>
              <a:buSzPts val="1400"/>
              <a:buFont typeface="Inter ExtraBold"/>
              <a:buNone/>
              <a:defRPr sz="1400" b="0"/>
            </a:lvl1pPr>
            <a:lvl2pPr lvl="1" rtl="0">
              <a:spcBef>
                <a:spcPts val="0"/>
              </a:spcBef>
              <a:spcAft>
                <a:spcPts val="0"/>
              </a:spcAft>
              <a:buSzPts val="1600"/>
              <a:buFont typeface="Inter"/>
              <a:buNone/>
              <a:defRPr sz="1600"/>
            </a:lvl2pPr>
            <a:lvl3pPr lvl="2" rtl="0">
              <a:spcBef>
                <a:spcPts val="0"/>
              </a:spcBef>
              <a:spcAft>
                <a:spcPts val="0"/>
              </a:spcAft>
              <a:buSzPts val="1600"/>
              <a:buFont typeface="Inter"/>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02" name="Google Shape;602;p70"/>
          <p:cNvSpPr txBox="1">
            <a:spLocks noGrp="1"/>
          </p:cNvSpPr>
          <p:nvPr>
            <p:ph type="subTitle" idx="3"/>
          </p:nvPr>
        </p:nvSpPr>
        <p:spPr>
          <a:xfrm>
            <a:off x="7833805" y="2997123"/>
            <a:ext cx="3200333" cy="878400"/>
          </a:xfrm>
          <a:prstGeom prst="rect">
            <a:avLst/>
          </a:prstGeom>
        </p:spPr>
        <p:txBody>
          <a:bodyPr spcFirstLastPara="1" wrap="square" lIns="0" tIns="0" rIns="0" bIns="0" anchor="ctr" anchorCtr="0">
            <a:normAutofit/>
          </a:bodyPr>
          <a:lstStyle>
            <a:lvl1pPr lvl="0" rtl="0">
              <a:spcBef>
                <a:spcPts val="0"/>
              </a:spcBef>
              <a:spcAft>
                <a:spcPts val="0"/>
              </a:spcAft>
              <a:buSzPts val="2000"/>
              <a:buFont typeface="Anton"/>
              <a:buNone/>
              <a:defRPr sz="2000" b="0">
                <a:latin typeface="Anton"/>
                <a:ea typeface="Anton"/>
                <a:cs typeface="Anton"/>
                <a:sym typeface="Anton"/>
              </a:defRPr>
            </a:lvl1pPr>
            <a:lvl2pPr lvl="1" rtl="0">
              <a:spcBef>
                <a:spcPts val="0"/>
              </a:spcBef>
              <a:spcAft>
                <a:spcPts val="0"/>
              </a:spcAft>
              <a:buSzPts val="1600"/>
              <a:buFont typeface="Anton"/>
              <a:buNone/>
              <a:defRPr sz="1600">
                <a:latin typeface="Anton"/>
                <a:ea typeface="Anton"/>
                <a:cs typeface="Anton"/>
                <a:sym typeface="Anton"/>
              </a:defRPr>
            </a:lvl2pPr>
            <a:lvl3pPr lvl="2" rtl="0">
              <a:spcBef>
                <a:spcPts val="0"/>
              </a:spcBef>
              <a:spcAft>
                <a:spcPts val="0"/>
              </a:spcAft>
              <a:buSzPts val="1600"/>
              <a:buFont typeface="Anton"/>
              <a:buNone/>
              <a:defRPr sz="1600">
                <a:latin typeface="Anton"/>
                <a:ea typeface="Anton"/>
                <a:cs typeface="Anton"/>
                <a:sym typeface="Anton"/>
              </a:defRPr>
            </a:lvl3pPr>
            <a:lvl4pPr lvl="3" rtl="0">
              <a:spcBef>
                <a:spcPts val="0"/>
              </a:spcBef>
              <a:spcAft>
                <a:spcPts val="0"/>
              </a:spcAft>
              <a:buSzPts val="1600"/>
              <a:buFont typeface="Anton"/>
              <a:buNone/>
              <a:defRPr sz="1600">
                <a:latin typeface="Anton"/>
                <a:ea typeface="Anton"/>
                <a:cs typeface="Anton"/>
                <a:sym typeface="Anton"/>
              </a:defRPr>
            </a:lvl4pPr>
            <a:lvl5pPr lvl="4" rtl="0">
              <a:spcBef>
                <a:spcPts val="0"/>
              </a:spcBef>
              <a:spcAft>
                <a:spcPts val="0"/>
              </a:spcAft>
              <a:buSzPts val="1600"/>
              <a:buFont typeface="Anton"/>
              <a:buNone/>
              <a:defRPr sz="1600">
                <a:latin typeface="Anton"/>
                <a:ea typeface="Anton"/>
                <a:cs typeface="Anton"/>
                <a:sym typeface="Anton"/>
              </a:defRPr>
            </a:lvl5pPr>
            <a:lvl6pPr lvl="5" rtl="0">
              <a:spcBef>
                <a:spcPts val="0"/>
              </a:spcBef>
              <a:spcAft>
                <a:spcPts val="0"/>
              </a:spcAft>
              <a:buSzPts val="1600"/>
              <a:buFont typeface="Anton"/>
              <a:buNone/>
              <a:defRPr sz="1600">
                <a:latin typeface="Anton"/>
                <a:ea typeface="Anton"/>
                <a:cs typeface="Anton"/>
                <a:sym typeface="Anton"/>
              </a:defRPr>
            </a:lvl6pPr>
            <a:lvl7pPr lvl="6" rtl="0">
              <a:spcBef>
                <a:spcPts val="0"/>
              </a:spcBef>
              <a:spcAft>
                <a:spcPts val="0"/>
              </a:spcAft>
              <a:buSzPts val="1600"/>
              <a:buFont typeface="Anton"/>
              <a:buNone/>
              <a:defRPr sz="1600">
                <a:latin typeface="Anton"/>
                <a:ea typeface="Anton"/>
                <a:cs typeface="Anton"/>
                <a:sym typeface="Anton"/>
              </a:defRPr>
            </a:lvl7pPr>
            <a:lvl8pPr lvl="7" rtl="0">
              <a:spcBef>
                <a:spcPts val="0"/>
              </a:spcBef>
              <a:spcAft>
                <a:spcPts val="0"/>
              </a:spcAft>
              <a:buSzPts val="1600"/>
              <a:buFont typeface="Anton"/>
              <a:buNone/>
              <a:defRPr sz="1600">
                <a:latin typeface="Anton"/>
                <a:ea typeface="Anton"/>
                <a:cs typeface="Anton"/>
                <a:sym typeface="Anton"/>
              </a:defRPr>
            </a:lvl8pPr>
            <a:lvl9pPr lvl="8" rtl="0">
              <a:spcBef>
                <a:spcPts val="0"/>
              </a:spcBef>
              <a:spcAft>
                <a:spcPts val="0"/>
              </a:spcAft>
              <a:buSzPts val="1600"/>
              <a:buFont typeface="Anton"/>
              <a:buNone/>
              <a:defRPr sz="1600">
                <a:latin typeface="Anton"/>
                <a:ea typeface="Anton"/>
                <a:cs typeface="Anton"/>
                <a:sym typeface="Anton"/>
              </a:defRPr>
            </a:lvl9pPr>
          </a:lstStyle>
          <a:p>
            <a:endParaRPr/>
          </a:p>
        </p:txBody>
      </p:sp>
      <p:sp>
        <p:nvSpPr>
          <p:cNvPr id="603" name="Google Shape;603;p70"/>
          <p:cNvSpPr txBox="1">
            <a:spLocks noGrp="1"/>
          </p:cNvSpPr>
          <p:nvPr>
            <p:ph type="subTitle" idx="4"/>
          </p:nvPr>
        </p:nvSpPr>
        <p:spPr>
          <a:xfrm>
            <a:off x="6383540" y="4413900"/>
            <a:ext cx="4650611" cy="1360800"/>
          </a:xfrm>
          <a:prstGeom prst="rect">
            <a:avLst/>
          </a:prstGeom>
        </p:spPr>
        <p:txBody>
          <a:bodyPr spcFirstLastPara="1" wrap="square" lIns="0" tIns="0" rIns="0" bIns="0" anchor="t" anchorCtr="0">
            <a:normAutofit/>
          </a:bodyPr>
          <a:lstStyle>
            <a:lvl1pPr lvl="0" rtl="0">
              <a:spcBef>
                <a:spcPts val="0"/>
              </a:spcBef>
              <a:spcAft>
                <a:spcPts val="0"/>
              </a:spcAft>
              <a:buClr>
                <a:schemeClr val="dk1"/>
              </a:buClr>
              <a:buSzPts val="1300"/>
              <a:buNone/>
              <a:defRPr sz="1300" b="0" i="1">
                <a:solidFill>
                  <a:schemeClr val="dk1"/>
                </a:solidFill>
              </a:defRPr>
            </a:lvl1pPr>
            <a:lvl2pPr lvl="1" rtl="0">
              <a:spcBef>
                <a:spcPts val="0"/>
              </a:spcBef>
              <a:spcAft>
                <a:spcPts val="0"/>
              </a:spcAft>
              <a:buSzPts val="1600"/>
              <a:buNone/>
              <a:defRPr i="1"/>
            </a:lvl2pPr>
            <a:lvl3pPr lvl="2" rtl="0">
              <a:spcBef>
                <a:spcPts val="0"/>
              </a:spcBef>
              <a:spcAft>
                <a:spcPts val="0"/>
              </a:spcAft>
              <a:buSzPts val="1600"/>
              <a:buNone/>
              <a:defRPr i="1"/>
            </a:lvl3pPr>
            <a:lvl4pPr lvl="3" rtl="0">
              <a:spcBef>
                <a:spcPts val="0"/>
              </a:spcBef>
              <a:spcAft>
                <a:spcPts val="0"/>
              </a:spcAft>
              <a:buClr>
                <a:schemeClr val="accent1"/>
              </a:buClr>
              <a:buSzPts val="1600"/>
              <a:buNone/>
              <a:defRPr i="1">
                <a:solidFill>
                  <a:schemeClr val="accent1"/>
                </a:solidFill>
              </a:defRPr>
            </a:lvl4pPr>
            <a:lvl5pPr lvl="4" rtl="0">
              <a:spcBef>
                <a:spcPts val="0"/>
              </a:spcBef>
              <a:spcAft>
                <a:spcPts val="0"/>
              </a:spcAft>
              <a:buClr>
                <a:schemeClr val="accent1"/>
              </a:buClr>
              <a:buSzPts val="1600"/>
              <a:buNone/>
              <a:defRPr i="1">
                <a:solidFill>
                  <a:schemeClr val="accent1"/>
                </a:solidFill>
              </a:defRPr>
            </a:lvl5pPr>
            <a:lvl6pPr lvl="5" rtl="0">
              <a:spcBef>
                <a:spcPts val="0"/>
              </a:spcBef>
              <a:spcAft>
                <a:spcPts val="0"/>
              </a:spcAft>
              <a:buClr>
                <a:schemeClr val="accent1"/>
              </a:buClr>
              <a:buSzPts val="1600"/>
              <a:buNone/>
              <a:defRPr i="1">
                <a:solidFill>
                  <a:schemeClr val="accent1"/>
                </a:solidFill>
              </a:defRPr>
            </a:lvl6pPr>
            <a:lvl7pPr lvl="6" rtl="0">
              <a:spcBef>
                <a:spcPts val="0"/>
              </a:spcBef>
              <a:spcAft>
                <a:spcPts val="0"/>
              </a:spcAft>
              <a:buClr>
                <a:schemeClr val="accent1"/>
              </a:buClr>
              <a:buSzPts val="1600"/>
              <a:buNone/>
              <a:defRPr i="1">
                <a:solidFill>
                  <a:schemeClr val="accent1"/>
                </a:solidFill>
              </a:defRPr>
            </a:lvl7pPr>
            <a:lvl8pPr lvl="7" rtl="0">
              <a:spcBef>
                <a:spcPts val="0"/>
              </a:spcBef>
              <a:spcAft>
                <a:spcPts val="0"/>
              </a:spcAft>
              <a:buClr>
                <a:schemeClr val="accent1"/>
              </a:buClr>
              <a:buSzPts val="1600"/>
              <a:buNone/>
              <a:defRPr i="1">
                <a:solidFill>
                  <a:schemeClr val="accent1"/>
                </a:solidFill>
              </a:defRPr>
            </a:lvl8pPr>
            <a:lvl9pPr lvl="8" rtl="0">
              <a:spcBef>
                <a:spcPts val="0"/>
              </a:spcBef>
              <a:spcAft>
                <a:spcPts val="0"/>
              </a:spcAft>
              <a:buClr>
                <a:schemeClr val="accent1"/>
              </a:buClr>
              <a:buSzPts val="1600"/>
              <a:buNone/>
              <a:defRPr i="1">
                <a:solidFill>
                  <a:schemeClr val="accent1"/>
                </a:solidFill>
              </a:defRPr>
            </a:lvl9pPr>
          </a:lstStyle>
          <a:p>
            <a:endParaRPr/>
          </a:p>
        </p:txBody>
      </p:sp>
      <p:sp>
        <p:nvSpPr>
          <p:cNvPr id="604" name="Google Shape;604;p70"/>
          <p:cNvSpPr txBox="1">
            <a:spLocks noGrp="1"/>
          </p:cNvSpPr>
          <p:nvPr>
            <p:ph type="subTitle" idx="5"/>
          </p:nvPr>
        </p:nvSpPr>
        <p:spPr>
          <a:xfrm>
            <a:off x="2611202" y="4413888"/>
            <a:ext cx="3200333" cy="183000"/>
          </a:xfrm>
          <a:prstGeom prst="rect">
            <a:avLst/>
          </a:prstGeom>
        </p:spPr>
        <p:txBody>
          <a:bodyPr spcFirstLastPara="1" wrap="square" lIns="0" tIns="0" rIns="0" bIns="0" anchor="t" anchorCtr="0">
            <a:normAutofit/>
          </a:bodyPr>
          <a:lstStyle>
            <a:lvl1pPr lvl="0" rtl="0">
              <a:spcBef>
                <a:spcPts val="0"/>
              </a:spcBef>
              <a:spcAft>
                <a:spcPts val="0"/>
              </a:spcAft>
              <a:buSzPts val="1400"/>
              <a:buNone/>
              <a:defRPr sz="1400" b="1"/>
            </a:lvl1pPr>
            <a:lvl2pPr lvl="1" rtl="0">
              <a:spcBef>
                <a:spcPts val="0"/>
              </a:spcBef>
              <a:spcAft>
                <a:spcPts val="0"/>
              </a:spcAft>
              <a:buSzPts val="1600"/>
              <a:buFont typeface="Inter"/>
              <a:buNone/>
              <a:defRPr sz="1600" b="1">
                <a:latin typeface="Inter"/>
                <a:ea typeface="Inter"/>
                <a:cs typeface="Inter"/>
                <a:sym typeface="Inter"/>
              </a:defRPr>
            </a:lvl2pPr>
            <a:lvl3pPr lvl="2" rtl="0">
              <a:spcBef>
                <a:spcPts val="0"/>
              </a:spcBef>
              <a:spcAft>
                <a:spcPts val="0"/>
              </a:spcAft>
              <a:buSzPts val="1600"/>
              <a:buFont typeface="Inter"/>
              <a:buNone/>
              <a:defRPr sz="1600" b="1">
                <a:latin typeface="Inter"/>
                <a:ea typeface="Inter"/>
                <a:cs typeface="Inter"/>
                <a:sym typeface="Inter"/>
              </a:defRPr>
            </a:lvl3pPr>
            <a:lvl4pPr lvl="3" rtl="0">
              <a:spcBef>
                <a:spcPts val="0"/>
              </a:spcBef>
              <a:spcAft>
                <a:spcPts val="0"/>
              </a:spcAft>
              <a:buSzPts val="1600"/>
              <a:buNone/>
              <a:defRPr sz="1600" b="1"/>
            </a:lvl4pPr>
            <a:lvl5pPr lvl="4" rtl="0">
              <a:spcBef>
                <a:spcPts val="0"/>
              </a:spcBef>
              <a:spcAft>
                <a:spcPts val="0"/>
              </a:spcAft>
              <a:buSzPts val="1600"/>
              <a:buNone/>
              <a:defRPr sz="1600" b="1"/>
            </a:lvl5pPr>
            <a:lvl6pPr lvl="5" rtl="0">
              <a:spcBef>
                <a:spcPts val="0"/>
              </a:spcBef>
              <a:spcAft>
                <a:spcPts val="0"/>
              </a:spcAft>
              <a:buSzPts val="1600"/>
              <a:buNone/>
              <a:defRPr sz="1600" b="1"/>
            </a:lvl6pPr>
            <a:lvl7pPr lvl="6" rtl="0">
              <a:spcBef>
                <a:spcPts val="0"/>
              </a:spcBef>
              <a:spcAft>
                <a:spcPts val="0"/>
              </a:spcAft>
              <a:buSzPts val="1600"/>
              <a:buNone/>
              <a:defRPr sz="1600" b="1"/>
            </a:lvl7pPr>
            <a:lvl8pPr lvl="7" rtl="0">
              <a:spcBef>
                <a:spcPts val="0"/>
              </a:spcBef>
              <a:spcAft>
                <a:spcPts val="0"/>
              </a:spcAft>
              <a:buSzPts val="1600"/>
              <a:buNone/>
              <a:defRPr sz="1600" b="1"/>
            </a:lvl8pPr>
            <a:lvl9pPr lvl="8" rtl="0">
              <a:spcBef>
                <a:spcPts val="0"/>
              </a:spcBef>
              <a:spcAft>
                <a:spcPts val="0"/>
              </a:spcAft>
              <a:buSzPts val="1600"/>
              <a:buNone/>
              <a:defRPr sz="1600" b="1"/>
            </a:lvl9pPr>
          </a:lstStyle>
          <a:p>
            <a:endParaRPr/>
          </a:p>
        </p:txBody>
      </p:sp>
      <p:sp>
        <p:nvSpPr>
          <p:cNvPr id="605" name="Google Shape;605;p70"/>
          <p:cNvSpPr txBox="1">
            <a:spLocks noGrp="1"/>
          </p:cNvSpPr>
          <p:nvPr>
            <p:ph type="subTitle" idx="6"/>
          </p:nvPr>
        </p:nvSpPr>
        <p:spPr>
          <a:xfrm>
            <a:off x="2611202" y="4655188"/>
            <a:ext cx="3200333" cy="183000"/>
          </a:xfrm>
          <a:prstGeom prst="rect">
            <a:avLst/>
          </a:prstGeom>
        </p:spPr>
        <p:txBody>
          <a:bodyPr spcFirstLastPara="1" wrap="square" lIns="0" tIns="0" rIns="0" bIns="0" anchor="t" anchorCtr="0">
            <a:normAutofit/>
          </a:bodyPr>
          <a:lstStyle>
            <a:lvl1pPr lvl="0" rtl="0">
              <a:spcBef>
                <a:spcPts val="0"/>
              </a:spcBef>
              <a:spcAft>
                <a:spcPts val="0"/>
              </a:spcAft>
              <a:buSzPts val="1400"/>
              <a:buFont typeface="Inter ExtraBold"/>
              <a:buNone/>
              <a:defRPr sz="1400" b="0"/>
            </a:lvl1pPr>
            <a:lvl2pPr lvl="1" rtl="0">
              <a:spcBef>
                <a:spcPts val="0"/>
              </a:spcBef>
              <a:spcAft>
                <a:spcPts val="0"/>
              </a:spcAft>
              <a:buSzPts val="1600"/>
              <a:buFont typeface="Inter"/>
              <a:buNone/>
              <a:defRPr sz="1600"/>
            </a:lvl2pPr>
            <a:lvl3pPr lvl="2" rtl="0">
              <a:spcBef>
                <a:spcPts val="0"/>
              </a:spcBef>
              <a:spcAft>
                <a:spcPts val="0"/>
              </a:spcAft>
              <a:buSzPts val="1600"/>
              <a:buFont typeface="Inter"/>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606" name="Google Shape;606;p70"/>
          <p:cNvSpPr txBox="1">
            <a:spLocks noGrp="1"/>
          </p:cNvSpPr>
          <p:nvPr>
            <p:ph type="subTitle" idx="7"/>
          </p:nvPr>
        </p:nvSpPr>
        <p:spPr>
          <a:xfrm>
            <a:off x="2611202" y="4896548"/>
            <a:ext cx="3200333" cy="878400"/>
          </a:xfrm>
          <a:prstGeom prst="rect">
            <a:avLst/>
          </a:prstGeom>
        </p:spPr>
        <p:txBody>
          <a:bodyPr spcFirstLastPara="1" wrap="square" lIns="0" tIns="0" rIns="0" bIns="0" anchor="ctr" anchorCtr="0">
            <a:normAutofit/>
          </a:bodyPr>
          <a:lstStyle>
            <a:lvl1pPr lvl="0" rtl="0">
              <a:spcBef>
                <a:spcPts val="0"/>
              </a:spcBef>
              <a:spcAft>
                <a:spcPts val="0"/>
              </a:spcAft>
              <a:buSzPts val="2000"/>
              <a:buFont typeface="Anton"/>
              <a:buNone/>
              <a:defRPr sz="2000" b="0">
                <a:latin typeface="Anton"/>
                <a:ea typeface="Anton"/>
                <a:cs typeface="Anton"/>
                <a:sym typeface="Anton"/>
              </a:defRPr>
            </a:lvl1pPr>
            <a:lvl2pPr lvl="1" rtl="0">
              <a:spcBef>
                <a:spcPts val="0"/>
              </a:spcBef>
              <a:spcAft>
                <a:spcPts val="0"/>
              </a:spcAft>
              <a:buSzPts val="1600"/>
              <a:buFont typeface="Anton"/>
              <a:buNone/>
              <a:defRPr sz="1600">
                <a:latin typeface="Anton"/>
                <a:ea typeface="Anton"/>
                <a:cs typeface="Anton"/>
                <a:sym typeface="Anton"/>
              </a:defRPr>
            </a:lvl2pPr>
            <a:lvl3pPr lvl="2" rtl="0">
              <a:spcBef>
                <a:spcPts val="0"/>
              </a:spcBef>
              <a:spcAft>
                <a:spcPts val="0"/>
              </a:spcAft>
              <a:buSzPts val="1600"/>
              <a:buFont typeface="Anton"/>
              <a:buNone/>
              <a:defRPr sz="1600">
                <a:latin typeface="Anton"/>
                <a:ea typeface="Anton"/>
                <a:cs typeface="Anton"/>
                <a:sym typeface="Anton"/>
              </a:defRPr>
            </a:lvl3pPr>
            <a:lvl4pPr lvl="3" rtl="0">
              <a:spcBef>
                <a:spcPts val="0"/>
              </a:spcBef>
              <a:spcAft>
                <a:spcPts val="0"/>
              </a:spcAft>
              <a:buSzPts val="1600"/>
              <a:buFont typeface="Anton"/>
              <a:buNone/>
              <a:defRPr sz="1600">
                <a:latin typeface="Anton"/>
                <a:ea typeface="Anton"/>
                <a:cs typeface="Anton"/>
                <a:sym typeface="Anton"/>
              </a:defRPr>
            </a:lvl4pPr>
            <a:lvl5pPr lvl="4" rtl="0">
              <a:spcBef>
                <a:spcPts val="0"/>
              </a:spcBef>
              <a:spcAft>
                <a:spcPts val="0"/>
              </a:spcAft>
              <a:buSzPts val="1600"/>
              <a:buFont typeface="Anton"/>
              <a:buNone/>
              <a:defRPr sz="1600">
                <a:latin typeface="Anton"/>
                <a:ea typeface="Anton"/>
                <a:cs typeface="Anton"/>
                <a:sym typeface="Anton"/>
              </a:defRPr>
            </a:lvl5pPr>
            <a:lvl6pPr lvl="5" rtl="0">
              <a:spcBef>
                <a:spcPts val="0"/>
              </a:spcBef>
              <a:spcAft>
                <a:spcPts val="0"/>
              </a:spcAft>
              <a:buSzPts val="1600"/>
              <a:buFont typeface="Anton"/>
              <a:buNone/>
              <a:defRPr sz="1600">
                <a:latin typeface="Anton"/>
                <a:ea typeface="Anton"/>
                <a:cs typeface="Anton"/>
                <a:sym typeface="Anton"/>
              </a:defRPr>
            </a:lvl6pPr>
            <a:lvl7pPr lvl="6" rtl="0">
              <a:spcBef>
                <a:spcPts val="0"/>
              </a:spcBef>
              <a:spcAft>
                <a:spcPts val="0"/>
              </a:spcAft>
              <a:buSzPts val="1600"/>
              <a:buFont typeface="Anton"/>
              <a:buNone/>
              <a:defRPr sz="1600">
                <a:latin typeface="Anton"/>
                <a:ea typeface="Anton"/>
                <a:cs typeface="Anton"/>
                <a:sym typeface="Anton"/>
              </a:defRPr>
            </a:lvl7pPr>
            <a:lvl8pPr lvl="7" rtl="0">
              <a:spcBef>
                <a:spcPts val="0"/>
              </a:spcBef>
              <a:spcAft>
                <a:spcPts val="0"/>
              </a:spcAft>
              <a:buSzPts val="1600"/>
              <a:buFont typeface="Anton"/>
              <a:buNone/>
              <a:defRPr sz="1600">
                <a:latin typeface="Anton"/>
                <a:ea typeface="Anton"/>
                <a:cs typeface="Anton"/>
                <a:sym typeface="Anton"/>
              </a:defRPr>
            </a:lvl8pPr>
            <a:lvl9pPr lvl="8" rtl="0">
              <a:spcBef>
                <a:spcPts val="0"/>
              </a:spcBef>
              <a:spcAft>
                <a:spcPts val="0"/>
              </a:spcAft>
              <a:buSzPts val="1600"/>
              <a:buFont typeface="Anton"/>
              <a:buNone/>
              <a:defRPr sz="1600">
                <a:latin typeface="Anton"/>
                <a:ea typeface="Anton"/>
                <a:cs typeface="Anton"/>
                <a:sym typeface="Anton"/>
              </a:defRPr>
            </a:lvl9pPr>
          </a:lstStyle>
          <a:p>
            <a:endParaRPr/>
          </a:p>
        </p:txBody>
      </p:sp>
      <p:sp>
        <p:nvSpPr>
          <p:cNvPr id="607" name="Google Shape;607;p70"/>
          <p:cNvSpPr txBox="1">
            <a:spLocks noGrp="1"/>
          </p:cNvSpPr>
          <p:nvPr>
            <p:ph type="subTitle" idx="8"/>
          </p:nvPr>
        </p:nvSpPr>
        <p:spPr>
          <a:xfrm>
            <a:off x="1163387" y="2514600"/>
            <a:ext cx="4650611" cy="1360800"/>
          </a:xfrm>
          <a:prstGeom prst="rect">
            <a:avLst/>
          </a:prstGeom>
        </p:spPr>
        <p:txBody>
          <a:bodyPr spcFirstLastPara="1" wrap="square" lIns="0" tIns="0" rIns="0" bIns="0" anchor="b" anchorCtr="0">
            <a:normAutofit/>
          </a:bodyPr>
          <a:lstStyle>
            <a:lvl1pPr lvl="0" rtl="0">
              <a:spcBef>
                <a:spcPts val="0"/>
              </a:spcBef>
              <a:spcAft>
                <a:spcPts val="0"/>
              </a:spcAft>
              <a:buClr>
                <a:schemeClr val="dk1"/>
              </a:buClr>
              <a:buSzPts val="1300"/>
              <a:buNone/>
              <a:defRPr sz="1300" b="0" i="1">
                <a:solidFill>
                  <a:schemeClr val="dk1"/>
                </a:solidFill>
              </a:defRPr>
            </a:lvl1pPr>
            <a:lvl2pPr lvl="1" rtl="0">
              <a:spcBef>
                <a:spcPts val="0"/>
              </a:spcBef>
              <a:spcAft>
                <a:spcPts val="0"/>
              </a:spcAft>
              <a:buSzPts val="1600"/>
              <a:buNone/>
              <a:defRPr i="1"/>
            </a:lvl2pPr>
            <a:lvl3pPr lvl="2" rtl="0">
              <a:spcBef>
                <a:spcPts val="0"/>
              </a:spcBef>
              <a:spcAft>
                <a:spcPts val="0"/>
              </a:spcAft>
              <a:buSzPts val="1600"/>
              <a:buNone/>
              <a:defRPr i="1"/>
            </a:lvl3pPr>
            <a:lvl4pPr lvl="3" rtl="0">
              <a:spcBef>
                <a:spcPts val="0"/>
              </a:spcBef>
              <a:spcAft>
                <a:spcPts val="0"/>
              </a:spcAft>
              <a:buClr>
                <a:schemeClr val="accent1"/>
              </a:buClr>
              <a:buSzPts val="1600"/>
              <a:buNone/>
              <a:defRPr i="1">
                <a:solidFill>
                  <a:schemeClr val="accent1"/>
                </a:solidFill>
              </a:defRPr>
            </a:lvl4pPr>
            <a:lvl5pPr lvl="4" rtl="0">
              <a:spcBef>
                <a:spcPts val="0"/>
              </a:spcBef>
              <a:spcAft>
                <a:spcPts val="0"/>
              </a:spcAft>
              <a:buClr>
                <a:schemeClr val="accent1"/>
              </a:buClr>
              <a:buSzPts val="1600"/>
              <a:buNone/>
              <a:defRPr i="1">
                <a:solidFill>
                  <a:schemeClr val="accent1"/>
                </a:solidFill>
              </a:defRPr>
            </a:lvl5pPr>
            <a:lvl6pPr lvl="5" rtl="0">
              <a:spcBef>
                <a:spcPts val="0"/>
              </a:spcBef>
              <a:spcAft>
                <a:spcPts val="0"/>
              </a:spcAft>
              <a:buClr>
                <a:schemeClr val="accent1"/>
              </a:buClr>
              <a:buSzPts val="1600"/>
              <a:buNone/>
              <a:defRPr i="1">
                <a:solidFill>
                  <a:schemeClr val="accent1"/>
                </a:solidFill>
              </a:defRPr>
            </a:lvl6pPr>
            <a:lvl7pPr lvl="6" rtl="0">
              <a:spcBef>
                <a:spcPts val="0"/>
              </a:spcBef>
              <a:spcAft>
                <a:spcPts val="0"/>
              </a:spcAft>
              <a:buClr>
                <a:schemeClr val="accent1"/>
              </a:buClr>
              <a:buSzPts val="1600"/>
              <a:buNone/>
              <a:defRPr i="1">
                <a:solidFill>
                  <a:schemeClr val="accent1"/>
                </a:solidFill>
              </a:defRPr>
            </a:lvl7pPr>
            <a:lvl8pPr lvl="7" rtl="0">
              <a:spcBef>
                <a:spcPts val="0"/>
              </a:spcBef>
              <a:spcAft>
                <a:spcPts val="0"/>
              </a:spcAft>
              <a:buClr>
                <a:schemeClr val="accent1"/>
              </a:buClr>
              <a:buSzPts val="1600"/>
              <a:buNone/>
              <a:defRPr i="1">
                <a:solidFill>
                  <a:schemeClr val="accent1"/>
                </a:solidFill>
              </a:defRPr>
            </a:lvl8pPr>
            <a:lvl9pPr lvl="8" rtl="0">
              <a:spcBef>
                <a:spcPts val="0"/>
              </a:spcBef>
              <a:spcAft>
                <a:spcPts val="0"/>
              </a:spcAft>
              <a:buClr>
                <a:schemeClr val="accent1"/>
              </a:buClr>
              <a:buSzPts val="1600"/>
              <a:buNone/>
              <a:defRPr i="1">
                <a:solidFill>
                  <a:schemeClr val="accent1"/>
                </a:solidFill>
              </a:defRPr>
            </a:lvl9pPr>
          </a:lstStyle>
          <a:p>
            <a:endParaRPr/>
          </a:p>
        </p:txBody>
      </p:sp>
      <p:pic>
        <p:nvPicPr>
          <p:cNvPr id="608" name="Google Shape;608;p70" descr="Graphical user interface, application, Teams&#10;&#10;Description automatically generated"/>
          <p:cNvPicPr preferRelativeResize="0"/>
          <p:nvPr/>
        </p:nvPicPr>
        <p:blipFill rotWithShape="1">
          <a:blip r:embed="rId2">
            <a:alphaModFix/>
          </a:blip>
          <a:srcRect l="21848" r="21842"/>
          <a:stretch/>
        </p:blipFill>
        <p:spPr>
          <a:xfrm>
            <a:off x="1163379" y="4408634"/>
            <a:ext cx="1371657" cy="1371300"/>
          </a:xfrm>
          <a:prstGeom prst="ellipse">
            <a:avLst/>
          </a:prstGeom>
          <a:solidFill>
            <a:srgbClr val="D8D8D8"/>
          </a:solidFill>
          <a:ln>
            <a:noFill/>
          </a:ln>
        </p:spPr>
      </p:pic>
      <p:pic>
        <p:nvPicPr>
          <p:cNvPr id="609" name="Google Shape;609;p70" descr="Graphical user interface, application, Teams&#10;&#10;Description automatically generated"/>
          <p:cNvPicPr preferRelativeResize="0"/>
          <p:nvPr/>
        </p:nvPicPr>
        <p:blipFill rotWithShape="1">
          <a:blip r:embed="rId2">
            <a:alphaModFix/>
          </a:blip>
          <a:srcRect l="21848" r="21842"/>
          <a:stretch/>
        </p:blipFill>
        <p:spPr>
          <a:xfrm>
            <a:off x="6383532" y="2509209"/>
            <a:ext cx="1371657" cy="1371300"/>
          </a:xfrm>
          <a:prstGeom prst="ellipse">
            <a:avLst/>
          </a:prstGeom>
          <a:solidFill>
            <a:srgbClr val="D8D8D8"/>
          </a:solidFill>
          <a:ln>
            <a:noFill/>
          </a:ln>
        </p:spPr>
      </p:pic>
      <p:sp>
        <p:nvSpPr>
          <p:cNvPr id="610" name="Google Shape;610;p70"/>
          <p:cNvSpPr txBox="1">
            <a:spLocks noGrp="1"/>
          </p:cNvSpPr>
          <p:nvPr>
            <p:ph type="title"/>
          </p:nvPr>
        </p:nvSpPr>
        <p:spPr>
          <a:xfrm>
            <a:off x="6776415" y="295650"/>
            <a:ext cx="5144840" cy="564900"/>
          </a:xfrm>
          <a:prstGeom prst="rect">
            <a:avLst/>
          </a:prstGeom>
        </p:spPr>
        <p:txBody>
          <a:bodyPr spcFirstLastPara="1" wrap="square" lIns="0" tIns="0" rIns="0" bIns="0" anchor="t" anchorCtr="0">
            <a:normAutofit/>
          </a:bodyPr>
          <a:lstStyle>
            <a:lvl1pPr lvl="0" algn="r" rtl="0">
              <a:spcBef>
                <a:spcPts val="0"/>
              </a:spcBef>
              <a:spcAft>
                <a:spcPts val="0"/>
              </a:spcAft>
              <a:buSzPts val="3200"/>
              <a:buNone/>
              <a:defRPr sz="3200"/>
            </a:lvl1pPr>
            <a:lvl2pPr lvl="1" algn="r" rtl="0">
              <a:spcBef>
                <a:spcPts val="0"/>
              </a:spcBef>
              <a:spcAft>
                <a:spcPts val="0"/>
              </a:spcAft>
              <a:buSzPts val="3200"/>
              <a:buNone/>
              <a:defRPr sz="3200"/>
            </a:lvl2pPr>
            <a:lvl3pPr lvl="2" algn="r" rtl="0">
              <a:spcBef>
                <a:spcPts val="0"/>
              </a:spcBef>
              <a:spcAft>
                <a:spcPts val="0"/>
              </a:spcAft>
              <a:buSzPts val="3200"/>
              <a:buNone/>
              <a:defRPr sz="3200"/>
            </a:lvl3pPr>
            <a:lvl4pPr lvl="3" algn="r" rtl="0">
              <a:spcBef>
                <a:spcPts val="0"/>
              </a:spcBef>
              <a:spcAft>
                <a:spcPts val="0"/>
              </a:spcAft>
              <a:buSzPts val="3200"/>
              <a:buNone/>
              <a:defRPr sz="3200"/>
            </a:lvl4pPr>
            <a:lvl5pPr lvl="4" algn="r" rtl="0">
              <a:spcBef>
                <a:spcPts val="0"/>
              </a:spcBef>
              <a:spcAft>
                <a:spcPts val="0"/>
              </a:spcAft>
              <a:buSzPts val="3200"/>
              <a:buNone/>
              <a:defRPr sz="3200"/>
            </a:lvl5pPr>
            <a:lvl6pPr lvl="5" algn="r" rtl="0">
              <a:spcBef>
                <a:spcPts val="0"/>
              </a:spcBef>
              <a:spcAft>
                <a:spcPts val="0"/>
              </a:spcAft>
              <a:buSzPts val="3200"/>
              <a:buNone/>
              <a:defRPr sz="3200"/>
            </a:lvl6pPr>
            <a:lvl7pPr lvl="6" algn="r" rtl="0">
              <a:spcBef>
                <a:spcPts val="0"/>
              </a:spcBef>
              <a:spcAft>
                <a:spcPts val="0"/>
              </a:spcAft>
              <a:buSzPts val="3200"/>
              <a:buNone/>
              <a:defRPr sz="3200"/>
            </a:lvl7pPr>
            <a:lvl8pPr lvl="7" algn="r" rtl="0">
              <a:spcBef>
                <a:spcPts val="0"/>
              </a:spcBef>
              <a:spcAft>
                <a:spcPts val="0"/>
              </a:spcAft>
              <a:buSzPts val="3200"/>
              <a:buNone/>
              <a:defRPr sz="3200"/>
            </a:lvl8pPr>
            <a:lvl9pPr lvl="8" algn="r" rtl="0">
              <a:spcBef>
                <a:spcPts val="0"/>
              </a:spcBef>
              <a:spcAft>
                <a:spcPts val="0"/>
              </a:spcAft>
              <a:buSzPts val="3200"/>
              <a:buNone/>
              <a:defRPr sz="3200"/>
            </a:lvl9pPr>
          </a:lstStyle>
          <a:p>
            <a:endParaRPr/>
          </a:p>
        </p:txBody>
      </p:sp>
      <p:sp>
        <p:nvSpPr>
          <p:cNvPr id="611" name="Google Shape;611;p70"/>
          <p:cNvSpPr txBox="1">
            <a:spLocks noGrp="1"/>
          </p:cNvSpPr>
          <p:nvPr>
            <p:ph type="subTitle" idx="9"/>
          </p:nvPr>
        </p:nvSpPr>
        <p:spPr>
          <a:xfrm>
            <a:off x="6776415" y="860450"/>
            <a:ext cx="5144840" cy="373500"/>
          </a:xfrm>
          <a:prstGeom prst="rect">
            <a:avLst/>
          </a:prstGeom>
        </p:spPr>
        <p:txBody>
          <a:bodyPr spcFirstLastPara="1" wrap="square" lIns="0" tIns="0" rIns="0" bIns="0" anchor="t" anchorCtr="0">
            <a:normAutofit/>
          </a:bodyPr>
          <a:lstStyle>
            <a:lvl1pPr lvl="0" algn="r" rtl="0">
              <a:spcBef>
                <a:spcPts val="0"/>
              </a:spcBef>
              <a:spcAft>
                <a:spcPts val="0"/>
              </a:spcAft>
              <a:buSzPts val="2000"/>
              <a:buNone/>
              <a:defRPr sz="2000"/>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790543700"/>
      </p:ext>
    </p:extLst>
  </p:cSld>
  <p:clrMapOvr>
    <a:masterClrMapping/>
  </p:clrMapOvr>
  <p:transition spd="slow">
    <p:push/>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ank 3">
  <p:cSld name="Blank 3">
    <p:spTree>
      <p:nvGrpSpPr>
        <p:cNvPr id="1" name="Shape 612"/>
        <p:cNvGrpSpPr/>
        <p:nvPr/>
      </p:nvGrpSpPr>
      <p:grpSpPr>
        <a:xfrm>
          <a:off x="0" y="0"/>
          <a:ext cx="0" cy="0"/>
          <a:chOff x="0" y="0"/>
          <a:chExt cx="0" cy="0"/>
        </a:xfrm>
      </p:grpSpPr>
      <p:sp>
        <p:nvSpPr>
          <p:cNvPr id="613" name="Google Shape;613;p71"/>
          <p:cNvSpPr txBox="1">
            <a:spLocks noGrp="1"/>
          </p:cNvSpPr>
          <p:nvPr>
            <p:ph type="sldNum" idx="12"/>
          </p:nvPr>
        </p:nvSpPr>
        <p:spPr>
          <a:xfrm>
            <a:off x="11296726" y="6217622"/>
            <a:ext cx="731591" cy="524700"/>
          </a:xfrm>
          <a:prstGeom prst="rect">
            <a:avLst/>
          </a:prstGeom>
          <a:noFill/>
          <a:ln>
            <a:noFill/>
          </a:ln>
        </p:spPr>
        <p:txBody>
          <a:bodyPr spcFirstLastPara="1" wrap="square" lIns="121875" tIns="121875" rIns="121875" bIns="121875" anchor="ctr" anchorCtr="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40696150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_ONLY_2">
  <p:cSld name="TITLE_ONLY_2">
    <p:spTree>
      <p:nvGrpSpPr>
        <p:cNvPr id="1" name="Shape 614"/>
        <p:cNvGrpSpPr/>
        <p:nvPr/>
      </p:nvGrpSpPr>
      <p:grpSpPr>
        <a:xfrm>
          <a:off x="0" y="0"/>
          <a:ext cx="0" cy="0"/>
          <a:chOff x="0" y="0"/>
          <a:chExt cx="0" cy="0"/>
        </a:xfrm>
      </p:grpSpPr>
      <p:sp>
        <p:nvSpPr>
          <p:cNvPr id="615" name="Google Shape;615;p72"/>
          <p:cNvSpPr txBox="1">
            <a:spLocks noGrp="1"/>
          </p:cNvSpPr>
          <p:nvPr>
            <p:ph type="title"/>
          </p:nvPr>
        </p:nvSpPr>
        <p:spPr>
          <a:xfrm>
            <a:off x="415604" y="593367"/>
            <a:ext cx="11360959" cy="763500"/>
          </a:xfrm>
          <a:prstGeom prst="rect">
            <a:avLst/>
          </a:prstGeom>
        </p:spPr>
        <p:txBody>
          <a:bodyPr spcFirstLastPara="1" wrap="square" lIns="0" tIns="0" rIns="0" bIns="0" anchor="ctr" anchorCtr="0">
            <a:normAutofit/>
          </a:bodyPr>
          <a:lstStyle>
            <a:lvl1pPr lvl="0" rtl="0">
              <a:spcBef>
                <a:spcPts val="0"/>
              </a:spcBef>
              <a:spcAft>
                <a:spcPts val="0"/>
              </a:spcAft>
              <a:buSzPts val="40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616" name="Google Shape;616;p72"/>
          <p:cNvSpPr txBox="1">
            <a:spLocks noGrp="1"/>
          </p:cNvSpPr>
          <p:nvPr>
            <p:ph type="sldNum" idx="12"/>
          </p:nvPr>
        </p:nvSpPr>
        <p:spPr>
          <a:xfrm>
            <a:off x="11296726" y="6217622"/>
            <a:ext cx="731591" cy="524700"/>
          </a:xfrm>
          <a:prstGeom prst="rect">
            <a:avLst/>
          </a:prstGeom>
          <a:noFill/>
          <a:ln>
            <a:noFill/>
          </a:ln>
        </p:spPr>
        <p:txBody>
          <a:bodyPr spcFirstLastPara="1" wrap="square" lIns="121875" tIns="121875" rIns="121875" bIns="121875" anchor="ctr" anchorCtr="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7547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51.xml"/><Relationship Id="rId21" Type="http://schemas.openxmlformats.org/officeDocument/2006/relationships/slideLayout" Target="../slideLayouts/slideLayout46.xml"/><Relationship Id="rId42" Type="http://schemas.openxmlformats.org/officeDocument/2006/relationships/slideLayout" Target="../slideLayouts/slideLayout67.xml"/><Relationship Id="rId47" Type="http://schemas.openxmlformats.org/officeDocument/2006/relationships/slideLayout" Target="../slideLayouts/slideLayout72.xml"/><Relationship Id="rId63" Type="http://schemas.openxmlformats.org/officeDocument/2006/relationships/slideLayout" Target="../slideLayouts/slideLayout88.xml"/><Relationship Id="rId68" Type="http://schemas.openxmlformats.org/officeDocument/2006/relationships/slideLayout" Target="../slideLayouts/slideLayout93.xml"/><Relationship Id="rId7" Type="http://schemas.openxmlformats.org/officeDocument/2006/relationships/slideLayout" Target="../slideLayouts/slideLayout32.xml"/><Relationship Id="rId71" Type="http://schemas.openxmlformats.org/officeDocument/2006/relationships/slideLayout" Target="../slideLayouts/slideLayout96.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9" Type="http://schemas.openxmlformats.org/officeDocument/2006/relationships/slideLayout" Target="../slideLayouts/slideLayout54.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40" Type="http://schemas.openxmlformats.org/officeDocument/2006/relationships/slideLayout" Target="../slideLayouts/slideLayout65.xml"/><Relationship Id="rId45" Type="http://schemas.openxmlformats.org/officeDocument/2006/relationships/slideLayout" Target="../slideLayouts/slideLayout70.xml"/><Relationship Id="rId53" Type="http://schemas.openxmlformats.org/officeDocument/2006/relationships/slideLayout" Target="../slideLayouts/slideLayout78.xml"/><Relationship Id="rId58" Type="http://schemas.openxmlformats.org/officeDocument/2006/relationships/slideLayout" Target="../slideLayouts/slideLayout83.xml"/><Relationship Id="rId66" Type="http://schemas.openxmlformats.org/officeDocument/2006/relationships/slideLayout" Target="../slideLayouts/slideLayout91.xml"/><Relationship Id="rId5" Type="http://schemas.openxmlformats.org/officeDocument/2006/relationships/slideLayout" Target="../slideLayouts/slideLayout30.xml"/><Relationship Id="rId61" Type="http://schemas.openxmlformats.org/officeDocument/2006/relationships/slideLayout" Target="../slideLayouts/slideLayout86.xml"/><Relationship Id="rId19" Type="http://schemas.openxmlformats.org/officeDocument/2006/relationships/slideLayout" Target="../slideLayouts/slideLayout4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43" Type="http://schemas.openxmlformats.org/officeDocument/2006/relationships/slideLayout" Target="../slideLayouts/slideLayout68.xml"/><Relationship Id="rId48" Type="http://schemas.openxmlformats.org/officeDocument/2006/relationships/slideLayout" Target="../slideLayouts/slideLayout73.xml"/><Relationship Id="rId56" Type="http://schemas.openxmlformats.org/officeDocument/2006/relationships/slideLayout" Target="../slideLayouts/slideLayout81.xml"/><Relationship Id="rId64" Type="http://schemas.openxmlformats.org/officeDocument/2006/relationships/slideLayout" Target="../slideLayouts/slideLayout89.xml"/><Relationship Id="rId69" Type="http://schemas.openxmlformats.org/officeDocument/2006/relationships/slideLayout" Target="../slideLayouts/slideLayout94.xml"/><Relationship Id="rId8" Type="http://schemas.openxmlformats.org/officeDocument/2006/relationships/slideLayout" Target="../slideLayouts/slideLayout33.xml"/><Relationship Id="rId51" Type="http://schemas.openxmlformats.org/officeDocument/2006/relationships/slideLayout" Target="../slideLayouts/slideLayout76.xml"/><Relationship Id="rId72" Type="http://schemas.openxmlformats.org/officeDocument/2006/relationships/theme" Target="../theme/theme3.xml"/><Relationship Id="rId3" Type="http://schemas.openxmlformats.org/officeDocument/2006/relationships/slideLayout" Target="../slideLayouts/slideLayout28.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slideLayout" Target="../slideLayouts/slideLayout63.xml"/><Relationship Id="rId46" Type="http://schemas.openxmlformats.org/officeDocument/2006/relationships/slideLayout" Target="../slideLayouts/slideLayout71.xml"/><Relationship Id="rId59" Type="http://schemas.openxmlformats.org/officeDocument/2006/relationships/slideLayout" Target="../slideLayouts/slideLayout84.xml"/><Relationship Id="rId67" Type="http://schemas.openxmlformats.org/officeDocument/2006/relationships/slideLayout" Target="../slideLayouts/slideLayout92.xml"/><Relationship Id="rId20" Type="http://schemas.openxmlformats.org/officeDocument/2006/relationships/slideLayout" Target="../slideLayouts/slideLayout45.xml"/><Relationship Id="rId41" Type="http://schemas.openxmlformats.org/officeDocument/2006/relationships/slideLayout" Target="../slideLayouts/slideLayout66.xml"/><Relationship Id="rId54" Type="http://schemas.openxmlformats.org/officeDocument/2006/relationships/slideLayout" Target="../slideLayouts/slideLayout79.xml"/><Relationship Id="rId62" Type="http://schemas.openxmlformats.org/officeDocument/2006/relationships/slideLayout" Target="../slideLayouts/slideLayout87.xml"/><Relationship Id="rId70" Type="http://schemas.openxmlformats.org/officeDocument/2006/relationships/slideLayout" Target="../slideLayouts/slideLayout9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49" Type="http://schemas.openxmlformats.org/officeDocument/2006/relationships/slideLayout" Target="../slideLayouts/slideLayout74.xml"/><Relationship Id="rId57" Type="http://schemas.openxmlformats.org/officeDocument/2006/relationships/slideLayout" Target="../slideLayouts/slideLayout82.xml"/><Relationship Id="rId10" Type="http://schemas.openxmlformats.org/officeDocument/2006/relationships/slideLayout" Target="../slideLayouts/slideLayout35.xml"/><Relationship Id="rId31" Type="http://schemas.openxmlformats.org/officeDocument/2006/relationships/slideLayout" Target="../slideLayouts/slideLayout56.xml"/><Relationship Id="rId44" Type="http://schemas.openxmlformats.org/officeDocument/2006/relationships/slideLayout" Target="../slideLayouts/slideLayout69.xml"/><Relationship Id="rId52" Type="http://schemas.openxmlformats.org/officeDocument/2006/relationships/slideLayout" Target="../slideLayouts/slideLayout77.xml"/><Relationship Id="rId60" Type="http://schemas.openxmlformats.org/officeDocument/2006/relationships/slideLayout" Target="../slideLayouts/slideLayout85.xml"/><Relationship Id="rId65" Type="http://schemas.openxmlformats.org/officeDocument/2006/relationships/slideLayout" Target="../slideLayouts/slideLayout90.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9" Type="http://schemas.openxmlformats.org/officeDocument/2006/relationships/slideLayout" Target="../slideLayouts/slideLayout64.xml"/><Relationship Id="rId34" Type="http://schemas.openxmlformats.org/officeDocument/2006/relationships/slideLayout" Target="../slideLayouts/slideLayout59.xml"/><Relationship Id="rId50" Type="http://schemas.openxmlformats.org/officeDocument/2006/relationships/slideLayout" Target="../slideLayouts/slideLayout75.xml"/><Relationship Id="rId55"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8/1/2023</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874185" y="0"/>
            <a:ext cx="4023783"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pic>
        <p:nvPicPr>
          <p:cNvPr id="3" name="Picture 2" descr="A picture containing tree, stop, sky, road&#10;&#10;Description generated with high confidence">
            <a:extLst>
              <a:ext uri="{FF2B5EF4-FFF2-40B4-BE49-F238E27FC236}">
                <a16:creationId xmlns:a16="http://schemas.microsoft.com/office/drawing/2014/main" id="{430C26C4-853B-4C32-A9E1-108CCE7F783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49398" y="5815794"/>
            <a:ext cx="645337" cy="942698"/>
          </a:xfrm>
          <a:prstGeom prst="rect">
            <a:avLst/>
          </a:prstGeom>
        </p:spPr>
      </p:pic>
    </p:spTree>
  </p:cSld>
  <p:clrMap bg1="lt1" tx1="dk1" bg2="lt2" tx2="dk2" accent1="accent1" accent2="accent2" accent3="accent3" accent4="accent4" accent5="accent5" accent6="accent6" hlink="hlink" folHlink="folHlink"/>
  <p:sldLayoutIdLst>
    <p:sldLayoutId id="2147483789" r:id="rId1"/>
    <p:sldLayoutId id="2147483797" r:id="rId2"/>
    <p:sldLayoutId id="2147483800" r:id="rId3"/>
    <p:sldLayoutId id="2147483801" r:id="rId4"/>
    <p:sldLayoutId id="2147483798" r:id="rId5"/>
    <p:sldLayoutId id="2147483799" r:id="rId6"/>
    <p:sldLayoutId id="2147483851" r:id="rId7"/>
    <p:sldLayoutId id="2147483852" r:id="rId8"/>
    <p:sldLayoutId id="2147483854" r:id="rId9"/>
    <p:sldLayoutId id="2147483855" r:id="rId10"/>
    <p:sldLayoutId id="2147483856" r:id="rId11"/>
    <p:sldLayoutId id="2147483857" r:id="rId12"/>
    <p:sldLayoutId id="2147483859" r:id="rId13"/>
  </p:sldLayoutIdLst>
  <p:hf sldNum="0" hdr="0" dt="0"/>
  <p:txStyles>
    <p:titleStyle>
      <a:lvl1pPr algn="l" rtl="0" eaLnBrk="1" fontAlgn="base" hangingPunct="1">
        <a:lnSpc>
          <a:spcPts val="3800"/>
        </a:lnSpc>
        <a:spcBef>
          <a:spcPct val="0"/>
        </a:spcBef>
        <a:spcAft>
          <a:spcPct val="0"/>
        </a:spcAft>
        <a:defRPr sz="3800" b="1" kern="1200" cap="all">
          <a:solidFill>
            <a:schemeClr val="tx2"/>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8/1/2023</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00205B"/>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descr="A close up of a sign&#10;&#10;Description automatically generated">
            <a:extLst>
              <a:ext uri="{FF2B5EF4-FFF2-40B4-BE49-F238E27FC236}">
                <a16:creationId xmlns:a16="http://schemas.microsoft.com/office/drawing/2014/main" id="{C00CB8E0-4CF4-41FC-9556-38B3AC65E3A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5143" y="5748319"/>
            <a:ext cx="813848" cy="950976"/>
          </a:xfrm>
          <a:prstGeom prst="rect">
            <a:avLst/>
          </a:prstGeom>
        </p:spPr>
      </p:pic>
    </p:spTree>
    <p:extLst>
      <p:ext uri="{BB962C8B-B14F-4D97-AF65-F5344CB8AC3E}">
        <p14:creationId xmlns:p14="http://schemas.microsoft.com/office/powerpoint/2010/main" val="4121960182"/>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72" r:id="rId8"/>
    <p:sldLayoutId id="2147483868" r:id="rId9"/>
    <p:sldLayoutId id="2147483869" r:id="rId10"/>
    <p:sldLayoutId id="2147483870" r:id="rId11"/>
    <p:sldLayoutId id="2147483871" r:id="rId12"/>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8" y="-1"/>
            <a:ext cx="11360959" cy="1536600"/>
          </a:xfrm>
          <a:prstGeom prst="rect">
            <a:avLst/>
          </a:prstGeom>
          <a:noFill/>
          <a:ln>
            <a:noFill/>
          </a:ln>
        </p:spPr>
        <p:txBody>
          <a:bodyPr spcFirstLastPara="1" wrap="square" lIns="0" tIns="0" rIns="0" bIns="0" anchor="ctr" anchorCtr="0">
            <a:normAutofit/>
          </a:bodyPr>
          <a:lstStyle>
            <a:lvl1pPr lvl="0" rtl="0">
              <a:spcBef>
                <a:spcPts val="0"/>
              </a:spcBef>
              <a:spcAft>
                <a:spcPts val="0"/>
              </a:spcAft>
              <a:buClr>
                <a:schemeClr val="dk1"/>
              </a:buClr>
              <a:buSzPts val="4000"/>
              <a:buFont typeface="Anton"/>
              <a:buNone/>
              <a:defRPr sz="4000">
                <a:solidFill>
                  <a:schemeClr val="dk1"/>
                </a:solidFill>
                <a:latin typeface="Anton"/>
                <a:ea typeface="Anton"/>
                <a:cs typeface="Anton"/>
                <a:sym typeface="Anton"/>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7" name="Google Shape;7;p1"/>
          <p:cNvSpPr txBox="1">
            <a:spLocks noGrp="1"/>
          </p:cNvSpPr>
          <p:nvPr>
            <p:ph type="body" idx="1"/>
          </p:nvPr>
        </p:nvSpPr>
        <p:spPr>
          <a:xfrm>
            <a:off x="415604" y="1536633"/>
            <a:ext cx="11360959" cy="4555200"/>
          </a:xfrm>
          <a:prstGeom prst="rect">
            <a:avLst/>
          </a:prstGeom>
          <a:noFill/>
          <a:ln>
            <a:noFill/>
          </a:ln>
        </p:spPr>
        <p:txBody>
          <a:bodyPr spcFirstLastPara="1" wrap="square" lIns="0" tIns="0" rIns="0" bIns="0" anchor="t" anchorCtr="0">
            <a:normAutofit/>
          </a:bodyPr>
          <a:lstStyle>
            <a:lvl1pPr marL="457200" lvl="0" indent="-330200" rtl="0">
              <a:lnSpc>
                <a:spcPct val="115000"/>
              </a:lnSpc>
              <a:spcBef>
                <a:spcPts val="0"/>
              </a:spcBef>
              <a:spcAft>
                <a:spcPts val="0"/>
              </a:spcAft>
              <a:buClr>
                <a:schemeClr val="dk1"/>
              </a:buClr>
              <a:buSzPts val="1600"/>
              <a:buFont typeface="Inter"/>
              <a:buChar char="●"/>
              <a:defRPr sz="1600">
                <a:solidFill>
                  <a:schemeClr val="dk1"/>
                </a:solidFill>
                <a:latin typeface="Inter"/>
                <a:ea typeface="Inter"/>
                <a:cs typeface="Inter"/>
                <a:sym typeface="Inter"/>
              </a:defRPr>
            </a:lvl1pPr>
            <a:lvl2pPr marL="914400" lvl="1" indent="-330200" rtl="0">
              <a:lnSpc>
                <a:spcPct val="115000"/>
              </a:lnSpc>
              <a:spcBef>
                <a:spcPts val="0"/>
              </a:spcBef>
              <a:spcAft>
                <a:spcPts val="0"/>
              </a:spcAft>
              <a:buClr>
                <a:schemeClr val="dk1"/>
              </a:buClr>
              <a:buSzPts val="1600"/>
              <a:buFont typeface="Inter"/>
              <a:buChar char="○"/>
              <a:defRPr sz="1600">
                <a:solidFill>
                  <a:schemeClr val="dk1"/>
                </a:solidFill>
                <a:latin typeface="Inter"/>
                <a:ea typeface="Inter"/>
                <a:cs typeface="Inter"/>
                <a:sym typeface="Inter"/>
              </a:defRPr>
            </a:lvl2pPr>
            <a:lvl3pPr marL="1371600" lvl="2" indent="-330200" rtl="0">
              <a:lnSpc>
                <a:spcPct val="115000"/>
              </a:lnSpc>
              <a:spcBef>
                <a:spcPts val="0"/>
              </a:spcBef>
              <a:spcAft>
                <a:spcPts val="0"/>
              </a:spcAft>
              <a:buClr>
                <a:schemeClr val="dk1"/>
              </a:buClr>
              <a:buSzPts val="1600"/>
              <a:buFont typeface="Inter"/>
              <a:buChar char="■"/>
              <a:defRPr sz="1600">
                <a:solidFill>
                  <a:schemeClr val="dk1"/>
                </a:solidFill>
                <a:latin typeface="Inter"/>
                <a:ea typeface="Inter"/>
                <a:cs typeface="Inter"/>
                <a:sym typeface="Inter"/>
              </a:defRPr>
            </a:lvl3pPr>
            <a:lvl4pPr marL="1828800" lvl="3" indent="-330200" rtl="0">
              <a:lnSpc>
                <a:spcPct val="115000"/>
              </a:lnSpc>
              <a:spcBef>
                <a:spcPts val="0"/>
              </a:spcBef>
              <a:spcAft>
                <a:spcPts val="0"/>
              </a:spcAft>
              <a:buClr>
                <a:schemeClr val="dk1"/>
              </a:buClr>
              <a:buSzPts val="1600"/>
              <a:buFont typeface="Inter"/>
              <a:buChar char="●"/>
              <a:defRPr sz="1600">
                <a:solidFill>
                  <a:schemeClr val="dk1"/>
                </a:solidFill>
                <a:latin typeface="Inter"/>
                <a:ea typeface="Inter"/>
                <a:cs typeface="Inter"/>
                <a:sym typeface="Inter"/>
              </a:defRPr>
            </a:lvl4pPr>
            <a:lvl5pPr marL="2286000" lvl="4" indent="-330200" rtl="0">
              <a:lnSpc>
                <a:spcPct val="115000"/>
              </a:lnSpc>
              <a:spcBef>
                <a:spcPts val="0"/>
              </a:spcBef>
              <a:spcAft>
                <a:spcPts val="0"/>
              </a:spcAft>
              <a:buClr>
                <a:schemeClr val="dk1"/>
              </a:buClr>
              <a:buSzPts val="1600"/>
              <a:buFont typeface="Inter"/>
              <a:buChar char="○"/>
              <a:defRPr sz="1600">
                <a:solidFill>
                  <a:schemeClr val="dk1"/>
                </a:solidFill>
                <a:latin typeface="Inter"/>
                <a:ea typeface="Inter"/>
                <a:cs typeface="Inter"/>
                <a:sym typeface="Inter"/>
              </a:defRPr>
            </a:lvl5pPr>
            <a:lvl6pPr marL="2743200" lvl="5" indent="-330200" rtl="0">
              <a:lnSpc>
                <a:spcPct val="115000"/>
              </a:lnSpc>
              <a:spcBef>
                <a:spcPts val="0"/>
              </a:spcBef>
              <a:spcAft>
                <a:spcPts val="0"/>
              </a:spcAft>
              <a:buClr>
                <a:schemeClr val="dk1"/>
              </a:buClr>
              <a:buSzPts val="1600"/>
              <a:buFont typeface="Inter"/>
              <a:buChar char="■"/>
              <a:defRPr sz="1600">
                <a:solidFill>
                  <a:schemeClr val="dk1"/>
                </a:solidFill>
                <a:latin typeface="Inter"/>
                <a:ea typeface="Inter"/>
                <a:cs typeface="Inter"/>
                <a:sym typeface="Inter"/>
              </a:defRPr>
            </a:lvl6pPr>
            <a:lvl7pPr marL="3200400" lvl="6" indent="-330200" rtl="0">
              <a:lnSpc>
                <a:spcPct val="115000"/>
              </a:lnSpc>
              <a:spcBef>
                <a:spcPts val="0"/>
              </a:spcBef>
              <a:spcAft>
                <a:spcPts val="0"/>
              </a:spcAft>
              <a:buClr>
                <a:schemeClr val="dk1"/>
              </a:buClr>
              <a:buSzPts val="1600"/>
              <a:buFont typeface="Inter"/>
              <a:buChar char="●"/>
              <a:defRPr sz="1600">
                <a:solidFill>
                  <a:schemeClr val="dk1"/>
                </a:solidFill>
                <a:latin typeface="Inter"/>
                <a:ea typeface="Inter"/>
                <a:cs typeface="Inter"/>
                <a:sym typeface="Inter"/>
              </a:defRPr>
            </a:lvl7pPr>
            <a:lvl8pPr marL="3657600" lvl="7" indent="-330200" rtl="0">
              <a:lnSpc>
                <a:spcPct val="115000"/>
              </a:lnSpc>
              <a:spcBef>
                <a:spcPts val="0"/>
              </a:spcBef>
              <a:spcAft>
                <a:spcPts val="0"/>
              </a:spcAft>
              <a:buClr>
                <a:schemeClr val="dk1"/>
              </a:buClr>
              <a:buSzPts val="1600"/>
              <a:buFont typeface="Inter"/>
              <a:buChar char="○"/>
              <a:defRPr sz="1600">
                <a:solidFill>
                  <a:schemeClr val="dk1"/>
                </a:solidFill>
                <a:latin typeface="Inter"/>
                <a:ea typeface="Inter"/>
                <a:cs typeface="Inter"/>
                <a:sym typeface="Inter"/>
              </a:defRPr>
            </a:lvl8pPr>
            <a:lvl9pPr marL="4114800" lvl="8" indent="-330200" rtl="0">
              <a:lnSpc>
                <a:spcPct val="115000"/>
              </a:lnSpc>
              <a:spcBef>
                <a:spcPts val="0"/>
              </a:spcBef>
              <a:spcAft>
                <a:spcPts val="0"/>
              </a:spcAft>
              <a:buClr>
                <a:schemeClr val="dk1"/>
              </a:buClr>
              <a:buSzPts val="1600"/>
              <a:buFont typeface="Inter"/>
              <a:buChar char="■"/>
              <a:defRPr sz="1600">
                <a:solidFill>
                  <a:schemeClr val="dk1"/>
                </a:solidFill>
                <a:latin typeface="Inter"/>
                <a:ea typeface="Inter"/>
                <a:cs typeface="Inter"/>
                <a:sym typeface="Inter"/>
              </a:defRPr>
            </a:lvl9pPr>
          </a:lstStyle>
          <a:p>
            <a:endParaRPr/>
          </a:p>
        </p:txBody>
      </p:sp>
    </p:spTree>
    <p:extLst>
      <p:ext uri="{BB962C8B-B14F-4D97-AF65-F5344CB8AC3E}">
        <p14:creationId xmlns:p14="http://schemas.microsoft.com/office/powerpoint/2010/main" val="2171354158"/>
      </p:ext>
    </p:extLst>
  </p:cSld>
  <p:clrMap bg1="lt1" tx1="dk1" bg2="dk2"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 id="2147483891" r:id="rId18"/>
    <p:sldLayoutId id="2147483892" r:id="rId19"/>
    <p:sldLayoutId id="2147483893" r:id="rId20"/>
    <p:sldLayoutId id="2147483894" r:id="rId21"/>
    <p:sldLayoutId id="2147483895" r:id="rId22"/>
    <p:sldLayoutId id="2147483896" r:id="rId23"/>
    <p:sldLayoutId id="2147483897" r:id="rId24"/>
    <p:sldLayoutId id="2147483898" r:id="rId25"/>
    <p:sldLayoutId id="2147483899" r:id="rId26"/>
    <p:sldLayoutId id="2147483900" r:id="rId27"/>
    <p:sldLayoutId id="2147483901" r:id="rId28"/>
    <p:sldLayoutId id="2147483902" r:id="rId29"/>
    <p:sldLayoutId id="2147483903" r:id="rId30"/>
    <p:sldLayoutId id="2147483904" r:id="rId31"/>
    <p:sldLayoutId id="2147483905" r:id="rId32"/>
    <p:sldLayoutId id="2147483906" r:id="rId33"/>
    <p:sldLayoutId id="2147483907" r:id="rId34"/>
    <p:sldLayoutId id="2147483908" r:id="rId35"/>
    <p:sldLayoutId id="2147483909" r:id="rId36"/>
    <p:sldLayoutId id="2147483910" r:id="rId37"/>
    <p:sldLayoutId id="2147483911" r:id="rId38"/>
    <p:sldLayoutId id="2147483912" r:id="rId39"/>
    <p:sldLayoutId id="2147483913" r:id="rId40"/>
    <p:sldLayoutId id="2147483914" r:id="rId41"/>
    <p:sldLayoutId id="2147483915" r:id="rId42"/>
    <p:sldLayoutId id="2147483916" r:id="rId43"/>
    <p:sldLayoutId id="2147483917" r:id="rId44"/>
    <p:sldLayoutId id="2147483918" r:id="rId45"/>
    <p:sldLayoutId id="2147483919" r:id="rId46"/>
    <p:sldLayoutId id="2147483920" r:id="rId47"/>
    <p:sldLayoutId id="2147483921" r:id="rId48"/>
    <p:sldLayoutId id="2147483922" r:id="rId49"/>
    <p:sldLayoutId id="2147483923" r:id="rId50"/>
    <p:sldLayoutId id="2147483924" r:id="rId51"/>
    <p:sldLayoutId id="2147483925" r:id="rId52"/>
    <p:sldLayoutId id="2147483926" r:id="rId53"/>
    <p:sldLayoutId id="2147483927" r:id="rId54"/>
    <p:sldLayoutId id="2147483928" r:id="rId55"/>
    <p:sldLayoutId id="2147483929" r:id="rId56"/>
    <p:sldLayoutId id="2147483930" r:id="rId57"/>
    <p:sldLayoutId id="2147483931" r:id="rId58"/>
    <p:sldLayoutId id="2147483932" r:id="rId59"/>
    <p:sldLayoutId id="2147483933" r:id="rId60"/>
    <p:sldLayoutId id="2147483934" r:id="rId61"/>
    <p:sldLayoutId id="2147483935" r:id="rId62"/>
    <p:sldLayoutId id="2147483936" r:id="rId63"/>
    <p:sldLayoutId id="2147483937" r:id="rId64"/>
    <p:sldLayoutId id="2147483938" r:id="rId65"/>
    <p:sldLayoutId id="2147483939" r:id="rId66"/>
    <p:sldLayoutId id="2147483940" r:id="rId67"/>
    <p:sldLayoutId id="2147483941" r:id="rId68"/>
    <p:sldLayoutId id="2147483942" r:id="rId69"/>
    <p:sldLayoutId id="2147483943" r:id="rId70"/>
    <p:sldLayoutId id="2147483944" r:id="rId7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hyperlink" Target="https://www.usta.com/en/home/coach-organize/tennis-support/grants-assistance.html" TargetMode="External"/><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3" Type="http://schemas.openxmlformats.org/officeDocument/2006/relationships/hyperlink" Target="https://www.nfhs.org/media/1020196/high-school-manual.pdf" TargetMode="External"/><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hyperlink" Target="https://www.nfhs.org/media/4860270/school-team-registration-8520-3.pdf" TargetMode="External"/><Relationship Id="rId2" Type="http://schemas.openxmlformats.org/officeDocument/2006/relationships/hyperlink" Target="http://www.usta.com/" TargetMode="External"/><Relationship Id="rId1" Type="http://schemas.openxmlformats.org/officeDocument/2006/relationships/slideLayout" Target="../slideLayouts/slideLayout27.xml"/><Relationship Id="rId4" Type="http://schemas.openxmlformats.org/officeDocument/2006/relationships/hyperlink" Target="mailto:NetGenerationSchools@usta.com"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41.jpeg"/></Relationships>
</file>

<file path=ppt/slides/_rels/slide5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www.nfhslearn.com/" TargetMode="Externa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hyperlink" Target="https://nfhs.org/media/6892935/2023-friend-at-court.pdf" TargetMode="Externa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2AB99-7D8E-4F69-B82E-82AB356A44AD}"/>
              </a:ext>
            </a:extLst>
          </p:cNvPr>
          <p:cNvSpPr>
            <a:spLocks noGrp="1"/>
          </p:cNvSpPr>
          <p:nvPr>
            <p:ph type="ctrTitle"/>
          </p:nvPr>
        </p:nvSpPr>
        <p:spPr/>
        <p:txBody>
          <a:bodyPr/>
          <a:lstStyle/>
          <a:p>
            <a:r>
              <a:rPr lang="en-US" dirty="0"/>
              <a:t>2023-24 NFHS/USTA Tennis Rules PowerPoint</a:t>
            </a:r>
          </a:p>
        </p:txBody>
      </p:sp>
      <p:sp>
        <p:nvSpPr>
          <p:cNvPr id="4" name="Subtitle 3">
            <a:extLst>
              <a:ext uri="{FF2B5EF4-FFF2-40B4-BE49-F238E27FC236}">
                <a16:creationId xmlns:a16="http://schemas.microsoft.com/office/drawing/2014/main" id="{0E380E8A-6F6E-4085-B276-A85DF239B423}"/>
              </a:ext>
            </a:extLst>
          </p:cNvPr>
          <p:cNvSpPr>
            <a:spLocks noGrp="1"/>
          </p:cNvSpPr>
          <p:nvPr>
            <p:ph type="subTitle" idx="1"/>
          </p:nvPr>
        </p:nvSpPr>
        <p:spPr/>
        <p:txBody>
          <a:bodyPr/>
          <a:lstStyle/>
          <a:p>
            <a:r>
              <a:rPr lang="en-US" dirty="0"/>
              <a:t>USTA Rules of Competition</a:t>
            </a:r>
          </a:p>
          <a:p>
            <a:r>
              <a:rPr lang="en-US" dirty="0"/>
              <a:t>USTA High School Committee</a:t>
            </a:r>
          </a:p>
        </p:txBody>
      </p:sp>
    </p:spTree>
    <p:extLst>
      <p:ext uri="{BB962C8B-B14F-4D97-AF65-F5344CB8AC3E}">
        <p14:creationId xmlns:p14="http://schemas.microsoft.com/office/powerpoint/2010/main" val="1022543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3F6A4-3607-445E-B20C-3060820F4FB4}"/>
              </a:ext>
            </a:extLst>
          </p:cNvPr>
          <p:cNvSpPr>
            <a:spLocks noGrp="1"/>
          </p:cNvSpPr>
          <p:nvPr>
            <p:ph type="title"/>
          </p:nvPr>
        </p:nvSpPr>
        <p:spPr/>
        <p:txBody>
          <a:bodyPr/>
          <a:lstStyle/>
          <a:p>
            <a:r>
              <a:rPr lang="en" dirty="0"/>
              <a:t>No Ad Scoring</a:t>
            </a:r>
            <a:endParaRPr lang="en-US" dirty="0"/>
          </a:p>
        </p:txBody>
      </p:sp>
      <p:sp>
        <p:nvSpPr>
          <p:cNvPr id="3" name="Content Placeholder 2">
            <a:extLst>
              <a:ext uri="{FF2B5EF4-FFF2-40B4-BE49-F238E27FC236}">
                <a16:creationId xmlns:a16="http://schemas.microsoft.com/office/drawing/2014/main" id="{66620A7C-7126-4955-8EE8-02DCDBBD0630}"/>
              </a:ext>
            </a:extLst>
          </p:cNvPr>
          <p:cNvSpPr>
            <a:spLocks noGrp="1"/>
          </p:cNvSpPr>
          <p:nvPr>
            <p:ph idx="1"/>
          </p:nvPr>
        </p:nvSpPr>
        <p:spPr/>
        <p:txBody>
          <a:bodyPr/>
          <a:lstStyle/>
          <a:p>
            <a:r>
              <a:rPr lang="en-US" sz="2400" b="1" dirty="0"/>
              <a:t>SCORE IN A GAME (Rule 5):</a:t>
            </a:r>
            <a:r>
              <a:rPr lang="en-US" sz="2400" dirty="0"/>
              <a:t> </a:t>
            </a:r>
            <a:r>
              <a:rPr lang="en-US" sz="2400" b="1" dirty="0"/>
              <a:t>“No-Ad” SCORING METHOD</a:t>
            </a:r>
            <a:r>
              <a:rPr lang="en-US" sz="2400" dirty="0"/>
              <a:t> </a:t>
            </a:r>
          </a:p>
          <a:p>
            <a:r>
              <a:rPr lang="en-US" sz="2400" dirty="0"/>
              <a:t>A No-Ad game is scored as follows with the server’s score being called first: </a:t>
            </a:r>
          </a:p>
          <a:p>
            <a:pPr marL="914400" lvl="0" indent="457200">
              <a:spcBef>
                <a:spcPts val="0"/>
              </a:spcBef>
              <a:spcAft>
                <a:spcPts val="0"/>
              </a:spcAft>
              <a:buNone/>
            </a:pPr>
            <a:r>
              <a:rPr lang="en-US" sz="2400" b="1" dirty="0"/>
              <a:t>No point - “Love” </a:t>
            </a:r>
          </a:p>
          <a:p>
            <a:pPr marL="914400" lvl="0" indent="457200">
              <a:spcBef>
                <a:spcPts val="0"/>
              </a:spcBef>
              <a:spcAft>
                <a:spcPts val="0"/>
              </a:spcAft>
              <a:buNone/>
            </a:pPr>
            <a:r>
              <a:rPr lang="en-US" sz="2400" b="1" dirty="0"/>
              <a:t>First point - “15” </a:t>
            </a:r>
          </a:p>
          <a:p>
            <a:pPr marL="914400" lvl="0" indent="457200">
              <a:spcBef>
                <a:spcPts val="0"/>
              </a:spcBef>
              <a:spcAft>
                <a:spcPts val="0"/>
              </a:spcAft>
              <a:buNone/>
            </a:pPr>
            <a:r>
              <a:rPr lang="en-US" sz="2400" b="1" dirty="0"/>
              <a:t>Second point - “30” </a:t>
            </a:r>
          </a:p>
          <a:p>
            <a:pPr marL="914400" lvl="0" indent="457200">
              <a:spcBef>
                <a:spcPts val="0"/>
              </a:spcBef>
              <a:spcAft>
                <a:spcPts val="0"/>
              </a:spcAft>
              <a:buNone/>
            </a:pPr>
            <a:r>
              <a:rPr lang="en-US" sz="2400" b="1" dirty="0"/>
              <a:t>Third point - “40” </a:t>
            </a:r>
          </a:p>
          <a:p>
            <a:pPr marL="914400" lvl="0" indent="457200">
              <a:spcBef>
                <a:spcPts val="0"/>
              </a:spcBef>
              <a:spcAft>
                <a:spcPts val="0"/>
              </a:spcAft>
              <a:buNone/>
            </a:pPr>
            <a:r>
              <a:rPr lang="en-US" sz="2400" b="1" dirty="0"/>
              <a:t>Fourth point - “Game” </a:t>
            </a:r>
          </a:p>
          <a:p>
            <a:r>
              <a:rPr lang="en-US" sz="2400" dirty="0"/>
              <a:t>At three points all it’s receiver’s choice of side to return.</a:t>
            </a:r>
          </a:p>
          <a:p>
            <a:r>
              <a:rPr lang="en-US" sz="2400" b="1" dirty="0"/>
              <a:t>USTA Comment V.1: </a:t>
            </a:r>
            <a:r>
              <a:rPr lang="en-US" sz="2400" dirty="0"/>
              <a:t>When a Deciding No-Ad point is replayed, the receiver or receiving team may not change the choice of court to which the server must serve.</a:t>
            </a:r>
          </a:p>
          <a:p>
            <a:endParaRPr lang="en-US" dirty="0"/>
          </a:p>
        </p:txBody>
      </p:sp>
      <p:sp>
        <p:nvSpPr>
          <p:cNvPr id="4" name="Footer Placeholder 3">
            <a:extLst>
              <a:ext uri="{FF2B5EF4-FFF2-40B4-BE49-F238E27FC236}">
                <a16:creationId xmlns:a16="http://schemas.microsoft.com/office/drawing/2014/main" id="{531C352C-8431-4F4C-9C6F-431B737A2CF8}"/>
              </a:ext>
            </a:extLst>
          </p:cNvPr>
          <p:cNvSpPr>
            <a:spLocks noGrp="1"/>
          </p:cNvSpPr>
          <p:nvPr>
            <p:ph type="ftr" sz="quarter" idx="11"/>
          </p:nvPr>
        </p:nvSpPr>
        <p:spPr/>
        <p:txBody>
          <a:bodyPr/>
          <a:lstStyle/>
          <a:p>
            <a:pPr>
              <a:defRPr/>
            </a:pPr>
            <a:r>
              <a:rPr lang="en-US" dirty="0"/>
              <a:t>www.nfhs.org</a:t>
            </a:r>
          </a:p>
        </p:txBody>
      </p:sp>
    </p:spTree>
    <p:extLst>
      <p:ext uri="{BB962C8B-B14F-4D97-AF65-F5344CB8AC3E}">
        <p14:creationId xmlns:p14="http://schemas.microsoft.com/office/powerpoint/2010/main" val="3381790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798F4E-7424-45E3-A16F-F27120F07F85}"/>
              </a:ext>
            </a:extLst>
          </p:cNvPr>
          <p:cNvSpPr>
            <a:spLocks noGrp="1"/>
          </p:cNvSpPr>
          <p:nvPr>
            <p:ph type="title"/>
          </p:nvPr>
        </p:nvSpPr>
        <p:spPr/>
        <p:txBody>
          <a:bodyPr/>
          <a:lstStyle/>
          <a:p>
            <a:r>
              <a:rPr lang="en-US" dirty="0"/>
              <a:t>Match Format</a:t>
            </a:r>
          </a:p>
        </p:txBody>
      </p:sp>
      <p:sp>
        <p:nvSpPr>
          <p:cNvPr id="7" name="Content Placeholder 6">
            <a:extLst>
              <a:ext uri="{FF2B5EF4-FFF2-40B4-BE49-F238E27FC236}">
                <a16:creationId xmlns:a16="http://schemas.microsoft.com/office/drawing/2014/main" id="{0A87DE03-D9B8-4085-8279-35F218785AEF}"/>
              </a:ext>
            </a:extLst>
          </p:cNvPr>
          <p:cNvSpPr>
            <a:spLocks noGrp="1"/>
          </p:cNvSpPr>
          <p:nvPr>
            <p:ph sz="half" idx="1"/>
          </p:nvPr>
        </p:nvSpPr>
        <p:spPr/>
        <p:txBody>
          <a:bodyPr/>
          <a:lstStyle/>
          <a:p>
            <a:r>
              <a:rPr lang="en-US" sz="2400" dirty="0"/>
              <a:t>There are three common formats used.</a:t>
            </a:r>
          </a:p>
          <a:p>
            <a:pPr marL="914400" indent="-457200">
              <a:buFont typeface="+mj-lt"/>
              <a:buAutoNum type="arabicPeriod"/>
            </a:pPr>
            <a:r>
              <a:rPr lang="en-US" sz="2400" dirty="0"/>
              <a:t>Best of three tiebreak sets</a:t>
            </a:r>
          </a:p>
          <a:p>
            <a:pPr marL="914400" indent="-457200">
              <a:buFont typeface="+mj-lt"/>
              <a:buAutoNum type="arabicPeriod"/>
            </a:pPr>
            <a:r>
              <a:rPr lang="en-US" sz="2400" dirty="0"/>
              <a:t>Best of three with Match Tiebreaker (10-point) in lieu of the third set</a:t>
            </a:r>
          </a:p>
          <a:p>
            <a:pPr marL="914400" indent="-457200">
              <a:buFont typeface="+mj-lt"/>
              <a:buAutoNum type="arabicPeriod"/>
            </a:pPr>
            <a:r>
              <a:rPr lang="en-US" sz="2400" dirty="0"/>
              <a:t>8 game pro set/7-point Tiebreaker at 8-all</a:t>
            </a:r>
          </a:p>
        </p:txBody>
      </p:sp>
      <p:pic>
        <p:nvPicPr>
          <p:cNvPr id="5" name="Content Placeholder 4">
            <a:extLst>
              <a:ext uri="{FF2B5EF4-FFF2-40B4-BE49-F238E27FC236}">
                <a16:creationId xmlns:a16="http://schemas.microsoft.com/office/drawing/2014/main" id="{803B39D8-0366-4D05-8362-407871246B6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tretch/>
        </p:blipFill>
        <p:spPr>
          <a:xfrm>
            <a:off x="6642100" y="2336195"/>
            <a:ext cx="5384800" cy="3752473"/>
          </a:xfrm>
          <a:prstGeom prst="rect">
            <a:avLst/>
          </a:prstGeom>
        </p:spPr>
      </p:pic>
    </p:spTree>
    <p:extLst>
      <p:ext uri="{BB962C8B-B14F-4D97-AF65-F5344CB8AC3E}">
        <p14:creationId xmlns:p14="http://schemas.microsoft.com/office/powerpoint/2010/main" val="2205996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8A447-BAF9-4C6C-9F67-26D35FBA8BF3}"/>
              </a:ext>
            </a:extLst>
          </p:cNvPr>
          <p:cNvSpPr>
            <a:spLocks noGrp="1"/>
          </p:cNvSpPr>
          <p:nvPr>
            <p:ph type="title"/>
          </p:nvPr>
        </p:nvSpPr>
        <p:spPr/>
        <p:txBody>
          <a:bodyPr/>
          <a:lstStyle/>
          <a:p>
            <a:r>
              <a:rPr lang="en" dirty="0"/>
              <a:t>Match Format</a:t>
            </a:r>
            <a:endParaRPr lang="en-US" dirty="0"/>
          </a:p>
        </p:txBody>
      </p:sp>
      <p:sp>
        <p:nvSpPr>
          <p:cNvPr id="3" name="Content Placeholder 2">
            <a:extLst>
              <a:ext uri="{FF2B5EF4-FFF2-40B4-BE49-F238E27FC236}">
                <a16:creationId xmlns:a16="http://schemas.microsoft.com/office/drawing/2014/main" id="{36100043-4FD5-4D53-A423-2E28271F4700}"/>
              </a:ext>
            </a:extLst>
          </p:cNvPr>
          <p:cNvSpPr>
            <a:spLocks noGrp="1"/>
          </p:cNvSpPr>
          <p:nvPr>
            <p:ph idx="1"/>
          </p:nvPr>
        </p:nvSpPr>
        <p:spPr>
          <a:xfrm>
            <a:off x="5749572" y="1989139"/>
            <a:ext cx="6218062" cy="4338637"/>
          </a:xfrm>
        </p:spPr>
        <p:txBody>
          <a:bodyPr/>
          <a:lstStyle/>
          <a:p>
            <a:r>
              <a:rPr lang="en-US" sz="2000" b="1" i="1" dirty="0"/>
              <a:t>Tie-break Set </a:t>
            </a:r>
          </a:p>
          <a:p>
            <a:pPr lvl="1"/>
            <a:r>
              <a:rPr lang="en-US" sz="2000" dirty="0"/>
              <a:t>The first player/team to win six games wins that “Set”, provided there is a margin of two games over the opponent(s). If the score reaches six games all, a </a:t>
            </a:r>
            <a:r>
              <a:rPr lang="en-US" sz="2000" b="1" i="1" dirty="0"/>
              <a:t>tie-break game</a:t>
            </a:r>
            <a:r>
              <a:rPr lang="en-US" sz="2000" dirty="0"/>
              <a:t> shall be played.</a:t>
            </a:r>
          </a:p>
          <a:p>
            <a:r>
              <a:rPr lang="en-US" sz="2000" b="1" i="1" dirty="0"/>
              <a:t>10-Point Match Tiebreaker in lieu of deciding final set</a:t>
            </a:r>
          </a:p>
          <a:p>
            <a:pPr lvl="1"/>
            <a:r>
              <a:rPr lang="en-US" sz="2000" dirty="0"/>
              <a:t>The first player/team to win 10 points by a margin of two over the opponent(s). </a:t>
            </a:r>
          </a:p>
          <a:p>
            <a:r>
              <a:rPr lang="en-US" sz="2000" b="1" i="1" dirty="0"/>
              <a:t>Pro sets</a:t>
            </a:r>
          </a:p>
          <a:p>
            <a:pPr lvl="1"/>
            <a:r>
              <a:rPr lang="en-US" sz="2000" dirty="0"/>
              <a:t>One set in which a player or team must win eight games by a margin of two games to win the match. If the score reaches 8-all, a 7-Point Tie break (first to 7 by a margin of 2) is played with the winner of the tiebreak winning the match.</a:t>
            </a:r>
          </a:p>
          <a:p>
            <a:endParaRPr lang="en-US" sz="2200" dirty="0"/>
          </a:p>
          <a:p>
            <a:endParaRPr lang="en-US" sz="2000" dirty="0">
              <a:solidFill>
                <a:srgbClr val="000000"/>
              </a:solidFill>
            </a:endParaRPr>
          </a:p>
          <a:p>
            <a:endParaRPr lang="en-US" sz="2000" dirty="0"/>
          </a:p>
        </p:txBody>
      </p:sp>
      <p:sp>
        <p:nvSpPr>
          <p:cNvPr id="4" name="Footer Placeholder 3">
            <a:extLst>
              <a:ext uri="{FF2B5EF4-FFF2-40B4-BE49-F238E27FC236}">
                <a16:creationId xmlns:a16="http://schemas.microsoft.com/office/drawing/2014/main" id="{639FFB9E-02B2-4607-B51D-CD6ABCC0C46B}"/>
              </a:ext>
            </a:extLst>
          </p:cNvPr>
          <p:cNvSpPr>
            <a:spLocks noGrp="1"/>
          </p:cNvSpPr>
          <p:nvPr>
            <p:ph type="ftr" sz="quarter" idx="11"/>
          </p:nvPr>
        </p:nvSpPr>
        <p:spPr/>
        <p:txBody>
          <a:bodyPr/>
          <a:lstStyle/>
          <a:p>
            <a:pPr>
              <a:defRPr/>
            </a:pPr>
            <a:r>
              <a:rPr lang="en-US" dirty="0"/>
              <a:t>www.nfhs.org</a:t>
            </a:r>
          </a:p>
        </p:txBody>
      </p:sp>
      <p:pic>
        <p:nvPicPr>
          <p:cNvPr id="6" name="Content Placeholder 5">
            <a:extLst>
              <a:ext uri="{FF2B5EF4-FFF2-40B4-BE49-F238E27FC236}">
                <a16:creationId xmlns:a16="http://schemas.microsoft.com/office/drawing/2014/main" id="{7247A3B2-A093-48F9-B5BF-4748A82DCD42}"/>
              </a:ext>
            </a:extLst>
          </p:cNvPr>
          <p:cNvPicPr>
            <a:picLocks noGrp="1" noChangeAspect="1"/>
          </p:cNvPicPr>
          <p:nvPr>
            <p:ph sz="half" idx="4294967295"/>
          </p:nvPr>
        </p:nvPicPr>
        <p:blipFill>
          <a:blip r:embed="rId2"/>
          <a:stretch>
            <a:fillRect/>
          </a:stretch>
        </p:blipFill>
        <p:spPr>
          <a:xfrm>
            <a:off x="1387122" y="2253457"/>
            <a:ext cx="4362450" cy="3810000"/>
          </a:xfrm>
          <a:prstGeom prst="rect">
            <a:avLst/>
          </a:prstGeom>
        </p:spPr>
      </p:pic>
    </p:spTree>
    <p:extLst>
      <p:ext uri="{BB962C8B-B14F-4D97-AF65-F5344CB8AC3E}">
        <p14:creationId xmlns:p14="http://schemas.microsoft.com/office/powerpoint/2010/main" val="304987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527A0-D1E6-43EB-8DB6-78BCDCB8A512}"/>
              </a:ext>
            </a:extLst>
          </p:cNvPr>
          <p:cNvSpPr>
            <a:spLocks noGrp="1"/>
          </p:cNvSpPr>
          <p:nvPr>
            <p:ph type="title"/>
          </p:nvPr>
        </p:nvSpPr>
        <p:spPr/>
        <p:txBody>
          <a:bodyPr/>
          <a:lstStyle/>
          <a:p>
            <a:r>
              <a:rPr lang="en" sz="4000" dirty="0"/>
              <a:t>Tie-break Game Scoring</a:t>
            </a:r>
            <a:endParaRPr lang="en-US" dirty="0"/>
          </a:p>
        </p:txBody>
      </p:sp>
      <p:sp>
        <p:nvSpPr>
          <p:cNvPr id="3" name="Content Placeholder 2">
            <a:extLst>
              <a:ext uri="{FF2B5EF4-FFF2-40B4-BE49-F238E27FC236}">
                <a16:creationId xmlns:a16="http://schemas.microsoft.com/office/drawing/2014/main" id="{BC95060C-63C4-4A53-AB5F-A78AD51138FF}"/>
              </a:ext>
            </a:extLst>
          </p:cNvPr>
          <p:cNvSpPr>
            <a:spLocks noGrp="1"/>
          </p:cNvSpPr>
          <p:nvPr>
            <p:ph idx="1"/>
          </p:nvPr>
        </p:nvSpPr>
        <p:spPr/>
        <p:txBody>
          <a:bodyPr/>
          <a:lstStyle/>
          <a:p>
            <a:r>
              <a:rPr lang="en-US" sz="2200" dirty="0"/>
              <a:t>During a tie-break game, points are scored “Zero”,“1”,“2”,“3”, etc. </a:t>
            </a:r>
          </a:p>
          <a:p>
            <a:r>
              <a:rPr lang="en-US" sz="2200" dirty="0"/>
              <a:t>The first player/team to win seven points wins the “Game” and “Set”, provided there is a margin of two points over the opponent(s). </a:t>
            </a:r>
          </a:p>
          <a:p>
            <a:r>
              <a:rPr lang="en-US" sz="2200" dirty="0"/>
              <a:t>If necessary, the tie-break game shall continue until this margin is achieved.</a:t>
            </a:r>
          </a:p>
          <a:p>
            <a:r>
              <a:rPr lang="en-US" sz="2200" dirty="0"/>
              <a:t>The player whose turn it is to serve shall serve the first point of the tie-break game. </a:t>
            </a:r>
          </a:p>
          <a:p>
            <a:r>
              <a:rPr lang="en-US" sz="2200" dirty="0"/>
              <a:t>The following two points shall be served by the opponent(s) (in doubles, the player of the opposing team due to serve next). </a:t>
            </a:r>
          </a:p>
          <a:p>
            <a:r>
              <a:rPr lang="en-US" sz="2200" dirty="0"/>
              <a:t>After this, each player/team shall serve alternately for two consecutive points until the end of the tie-break game (in doubles, the rotation of service within each team shall continue in the same order as during that set).</a:t>
            </a:r>
          </a:p>
          <a:p>
            <a:r>
              <a:rPr lang="en-US" sz="2200" b="1" dirty="0"/>
              <a:t>CHANGE OF ENDS</a:t>
            </a:r>
            <a:r>
              <a:rPr lang="en-US" sz="2200" dirty="0"/>
              <a:t> During a tie-break game, players shall change ends after every </a:t>
            </a:r>
            <a:r>
              <a:rPr lang="en-US" sz="2200" b="1" i="1" dirty="0"/>
              <a:t>six points</a:t>
            </a:r>
            <a:r>
              <a:rPr lang="en-US" sz="2200" dirty="0"/>
              <a:t>.</a:t>
            </a:r>
          </a:p>
          <a:p>
            <a:endParaRPr lang="en-US" sz="2400" dirty="0">
              <a:solidFill>
                <a:srgbClr val="000000"/>
              </a:solidFill>
            </a:endParaRPr>
          </a:p>
          <a:p>
            <a:endParaRPr lang="en-US" dirty="0"/>
          </a:p>
        </p:txBody>
      </p:sp>
      <p:sp>
        <p:nvSpPr>
          <p:cNvPr id="4" name="Footer Placeholder 3">
            <a:extLst>
              <a:ext uri="{FF2B5EF4-FFF2-40B4-BE49-F238E27FC236}">
                <a16:creationId xmlns:a16="http://schemas.microsoft.com/office/drawing/2014/main" id="{54F575B2-9EFC-45F9-8F5F-C3C240444E7E}"/>
              </a:ext>
            </a:extLst>
          </p:cNvPr>
          <p:cNvSpPr>
            <a:spLocks noGrp="1"/>
          </p:cNvSpPr>
          <p:nvPr>
            <p:ph type="ftr" sz="quarter" idx="11"/>
          </p:nvPr>
        </p:nvSpPr>
        <p:spPr/>
        <p:txBody>
          <a:bodyPr/>
          <a:lstStyle/>
          <a:p>
            <a:pPr>
              <a:defRPr/>
            </a:pPr>
            <a:r>
              <a:rPr lang="en-US" dirty="0"/>
              <a:t>www.nfhs.org</a:t>
            </a:r>
          </a:p>
        </p:txBody>
      </p:sp>
    </p:spTree>
    <p:extLst>
      <p:ext uri="{BB962C8B-B14F-4D97-AF65-F5344CB8AC3E}">
        <p14:creationId xmlns:p14="http://schemas.microsoft.com/office/powerpoint/2010/main" val="3493238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AE4C-CBB9-4AA8-8C59-F5E2366BA852}"/>
              </a:ext>
            </a:extLst>
          </p:cNvPr>
          <p:cNvSpPr>
            <a:spLocks noGrp="1"/>
          </p:cNvSpPr>
          <p:nvPr>
            <p:ph type="title"/>
          </p:nvPr>
        </p:nvSpPr>
        <p:spPr/>
        <p:txBody>
          <a:bodyPr/>
          <a:lstStyle/>
          <a:p>
            <a:r>
              <a:rPr lang="en" dirty="0"/>
              <a:t>Match Tie-Break </a:t>
            </a:r>
            <a:endParaRPr lang="en-US" dirty="0"/>
          </a:p>
        </p:txBody>
      </p:sp>
      <p:sp>
        <p:nvSpPr>
          <p:cNvPr id="3" name="Content Placeholder 2">
            <a:extLst>
              <a:ext uri="{FF2B5EF4-FFF2-40B4-BE49-F238E27FC236}">
                <a16:creationId xmlns:a16="http://schemas.microsoft.com/office/drawing/2014/main" id="{10D46557-110E-4F80-BAFF-5C411894B9E9}"/>
              </a:ext>
            </a:extLst>
          </p:cNvPr>
          <p:cNvSpPr>
            <a:spLocks noGrp="1"/>
          </p:cNvSpPr>
          <p:nvPr>
            <p:ph idx="1"/>
          </p:nvPr>
        </p:nvSpPr>
        <p:spPr/>
        <p:txBody>
          <a:bodyPr/>
          <a:lstStyle/>
          <a:p>
            <a:r>
              <a:rPr lang="en-US" sz="2400" b="1" u="sng" dirty="0"/>
              <a:t>MATCH TIE-BREAK (10 POINTS)</a:t>
            </a:r>
            <a:r>
              <a:rPr lang="en-US" sz="2400" b="1" dirty="0"/>
              <a:t> </a:t>
            </a:r>
          </a:p>
          <a:p>
            <a:pPr lvl="1"/>
            <a:r>
              <a:rPr lang="en-US" sz="2200" dirty="0"/>
              <a:t>When the score in a match is one set all, one tie-break game shall be played to decide the match which is called a Match Tie-Break. </a:t>
            </a:r>
          </a:p>
          <a:p>
            <a:pPr lvl="1"/>
            <a:r>
              <a:rPr lang="en-US" sz="2200" dirty="0"/>
              <a:t>This tie-break game replaces the deciding final set. </a:t>
            </a:r>
          </a:p>
          <a:p>
            <a:pPr lvl="1"/>
            <a:r>
              <a:rPr lang="en-US" sz="2200" dirty="0"/>
              <a:t>The player/team who first wins 10 points shall win this match tie-break and the match provided there is a margin of two points over the opponent(s).</a:t>
            </a:r>
          </a:p>
          <a:p>
            <a:pPr lvl="1"/>
            <a:r>
              <a:rPr lang="en-US" sz="2200" dirty="0"/>
              <a:t>Note: When using the match tie-break to replace the final set: </a:t>
            </a:r>
          </a:p>
          <a:p>
            <a:pPr lvl="2"/>
            <a:r>
              <a:rPr lang="en-US" dirty="0"/>
              <a:t>the original order of service continues. (Rules 5 and 14) </a:t>
            </a:r>
          </a:p>
          <a:p>
            <a:pPr lvl="2"/>
            <a:r>
              <a:rPr lang="en-US" dirty="0"/>
              <a:t>in doubles, the order of serving and receiving within the team may be altered, as in the beginning of each set. (Rules 14 and 15) </a:t>
            </a:r>
          </a:p>
          <a:p>
            <a:pPr lvl="2"/>
            <a:r>
              <a:rPr lang="en-US" dirty="0"/>
              <a:t>before the start of the match tie-break there shall be a 120 seconds set break. </a:t>
            </a:r>
          </a:p>
          <a:p>
            <a:pPr lvl="2"/>
            <a:r>
              <a:rPr lang="en-US" dirty="0"/>
              <a:t>balls should not be changed before the start of the match tie-break even if a ball change is due.</a:t>
            </a:r>
          </a:p>
          <a:p>
            <a:pPr lvl="2"/>
            <a:endParaRPr lang="en-US" dirty="0">
              <a:solidFill>
                <a:srgbClr val="000000"/>
              </a:solidFill>
            </a:endParaRPr>
          </a:p>
          <a:p>
            <a:endParaRPr lang="en-US" dirty="0">
              <a:solidFill>
                <a:srgbClr val="000000"/>
              </a:solidFill>
            </a:endParaRPr>
          </a:p>
          <a:p>
            <a:endParaRPr lang="en-US" dirty="0"/>
          </a:p>
        </p:txBody>
      </p:sp>
      <p:sp>
        <p:nvSpPr>
          <p:cNvPr id="4" name="Footer Placeholder 3">
            <a:extLst>
              <a:ext uri="{FF2B5EF4-FFF2-40B4-BE49-F238E27FC236}">
                <a16:creationId xmlns:a16="http://schemas.microsoft.com/office/drawing/2014/main" id="{90558251-7452-4101-88B1-CE552A0860E4}"/>
              </a:ext>
            </a:extLst>
          </p:cNvPr>
          <p:cNvSpPr>
            <a:spLocks noGrp="1"/>
          </p:cNvSpPr>
          <p:nvPr>
            <p:ph type="ftr" sz="quarter" idx="11"/>
          </p:nvPr>
        </p:nvSpPr>
        <p:spPr/>
        <p:txBody>
          <a:bodyPr/>
          <a:lstStyle/>
          <a:p>
            <a:pPr>
              <a:defRPr/>
            </a:pPr>
            <a:r>
              <a:rPr lang="en-US" dirty="0"/>
              <a:t>www.nfhs.org</a:t>
            </a:r>
          </a:p>
        </p:txBody>
      </p:sp>
    </p:spTree>
    <p:extLst>
      <p:ext uri="{BB962C8B-B14F-4D97-AF65-F5344CB8AC3E}">
        <p14:creationId xmlns:p14="http://schemas.microsoft.com/office/powerpoint/2010/main" val="500425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82A6A7-BAD4-4B9F-97C8-6105C53DF6AD}"/>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l="6789" r="19566" b="-1"/>
          <a:stretch/>
        </p:blipFill>
        <p:spPr>
          <a:xfrm>
            <a:off x="5878838" y="0"/>
            <a:ext cx="6313162" cy="6857999"/>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4F713D07-AD22-46ED-9DC5-E34FA8BD424C}"/>
              </a:ext>
            </a:extLst>
          </p:cNvPr>
          <p:cNvSpPr>
            <a:spLocks noGrp="1"/>
          </p:cNvSpPr>
          <p:nvPr>
            <p:ph type="title"/>
          </p:nvPr>
        </p:nvSpPr>
        <p:spPr/>
        <p:txBody>
          <a:bodyPr/>
          <a:lstStyle/>
          <a:p>
            <a:r>
              <a:rPr lang="en-US" dirty="0"/>
              <a:t>Pro Set </a:t>
            </a:r>
          </a:p>
        </p:txBody>
      </p:sp>
      <p:sp>
        <p:nvSpPr>
          <p:cNvPr id="3" name="Content Placeholder 2">
            <a:extLst>
              <a:ext uri="{FF2B5EF4-FFF2-40B4-BE49-F238E27FC236}">
                <a16:creationId xmlns:a16="http://schemas.microsoft.com/office/drawing/2014/main" id="{3E550D03-AEF3-49A1-A9EC-D57C1A297F7E}"/>
              </a:ext>
            </a:extLst>
          </p:cNvPr>
          <p:cNvSpPr>
            <a:spLocks noGrp="1"/>
          </p:cNvSpPr>
          <p:nvPr>
            <p:ph idx="1"/>
          </p:nvPr>
        </p:nvSpPr>
        <p:spPr/>
        <p:txBody>
          <a:bodyPr/>
          <a:lstStyle/>
          <a:p>
            <a:r>
              <a:rPr lang="en-US" dirty="0"/>
              <a:t>Unless otherwise specified, a pro set is one set in which a player or team must win eight games by a margin of two games to win the match.</a:t>
            </a:r>
          </a:p>
          <a:p>
            <a:r>
              <a:rPr lang="en-US" dirty="0"/>
              <a:t>If the score reaches 8-all, a 7-Point Tiebreak (first to 7 by a margin of 2) is played, with the winner of the tiebreak winning the match by a score of 9-8(x), where x is the number of point won by the player or team who lost.</a:t>
            </a:r>
          </a:p>
        </p:txBody>
      </p:sp>
      <p:sp>
        <p:nvSpPr>
          <p:cNvPr id="4" name="Footer Placeholder 3">
            <a:extLst>
              <a:ext uri="{FF2B5EF4-FFF2-40B4-BE49-F238E27FC236}">
                <a16:creationId xmlns:a16="http://schemas.microsoft.com/office/drawing/2014/main" id="{6099C41D-ADBE-4C6C-B45B-EBFDCAD7C988}"/>
              </a:ext>
            </a:extLst>
          </p:cNvPr>
          <p:cNvSpPr>
            <a:spLocks noGrp="1"/>
          </p:cNvSpPr>
          <p:nvPr>
            <p:ph type="ftr" sz="quarter" idx="11"/>
          </p:nvPr>
        </p:nvSpPr>
        <p:spPr/>
        <p:txBody>
          <a:bodyPr/>
          <a:lstStyle/>
          <a:p>
            <a:pPr>
              <a:defRPr/>
            </a:pPr>
            <a:r>
              <a:rPr lang="en-US" dirty="0"/>
              <a:t>www.nfhs.org</a:t>
            </a:r>
          </a:p>
        </p:txBody>
      </p:sp>
    </p:spTree>
    <p:extLst>
      <p:ext uri="{BB962C8B-B14F-4D97-AF65-F5344CB8AC3E}">
        <p14:creationId xmlns:p14="http://schemas.microsoft.com/office/powerpoint/2010/main" val="2641857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2AA26-BD4A-4F98-88F4-7797057FB2E5}"/>
              </a:ext>
            </a:extLst>
          </p:cNvPr>
          <p:cNvSpPr>
            <a:spLocks noGrp="1"/>
          </p:cNvSpPr>
          <p:nvPr>
            <p:ph type="title"/>
          </p:nvPr>
        </p:nvSpPr>
        <p:spPr/>
        <p:txBody>
          <a:bodyPr/>
          <a:lstStyle/>
          <a:p>
            <a:r>
              <a:rPr lang="en" dirty="0"/>
              <a:t>Disputes Over the Score</a:t>
            </a:r>
            <a:endParaRPr lang="en-US" dirty="0"/>
          </a:p>
        </p:txBody>
      </p:sp>
      <p:sp>
        <p:nvSpPr>
          <p:cNvPr id="3" name="Content Placeholder 2">
            <a:extLst>
              <a:ext uri="{FF2B5EF4-FFF2-40B4-BE49-F238E27FC236}">
                <a16:creationId xmlns:a16="http://schemas.microsoft.com/office/drawing/2014/main" id="{E5E540BE-7DD4-43BF-A0B0-DB4018501BFB}"/>
              </a:ext>
            </a:extLst>
          </p:cNvPr>
          <p:cNvSpPr>
            <a:spLocks noGrp="1"/>
          </p:cNvSpPr>
          <p:nvPr>
            <p:ph idx="1"/>
          </p:nvPr>
        </p:nvSpPr>
        <p:spPr/>
        <p:txBody>
          <a:bodyPr/>
          <a:lstStyle/>
          <a:p>
            <a:r>
              <a:rPr lang="en" dirty="0"/>
              <a:t>Disputes over the score shall be resolved by using one of the following methods, which are listed in the order of preference:</a:t>
            </a:r>
          </a:p>
          <a:p>
            <a:pPr lvl="1"/>
            <a:r>
              <a:rPr lang="en-US" sz="2000" dirty="0"/>
              <a:t>Count all points and games agreed upon by the players and replay only disputed points or games; </a:t>
            </a:r>
          </a:p>
          <a:p>
            <a:pPr lvl="2"/>
            <a:r>
              <a:rPr lang="en-US" sz="1600" dirty="0"/>
              <a:t>If the players do not agree on the court in which the disputed point started, toss a coin to select the court;</a:t>
            </a:r>
          </a:p>
          <a:p>
            <a:pPr lvl="2"/>
            <a:r>
              <a:rPr lang="en-US" sz="1600" dirty="0"/>
              <a:t>If the players do not agree on who served a disputed point in a tiebreak, toss a coin to select the server (A coin toss may also be needed to determine the side in which the point is played and the end from which the server serves.); </a:t>
            </a:r>
          </a:p>
          <a:p>
            <a:pPr lvl="2"/>
            <a:r>
              <a:rPr lang="en-US" sz="1600" dirty="0"/>
              <a:t>If the players do not agree on who served a disputed game, toss a coin to select the server; </a:t>
            </a:r>
          </a:p>
          <a:p>
            <a:pPr lvl="1"/>
            <a:r>
              <a:rPr lang="en-US" sz="2000" dirty="0"/>
              <a:t>Play from a score mutually agreeable to all players; </a:t>
            </a:r>
          </a:p>
          <a:p>
            <a:pPr marL="457200" lvl="1" indent="0">
              <a:buNone/>
            </a:pPr>
            <a:endParaRPr lang="en-US" dirty="0"/>
          </a:p>
        </p:txBody>
      </p:sp>
      <p:sp>
        <p:nvSpPr>
          <p:cNvPr id="4" name="Footer Placeholder 3">
            <a:extLst>
              <a:ext uri="{FF2B5EF4-FFF2-40B4-BE49-F238E27FC236}">
                <a16:creationId xmlns:a16="http://schemas.microsoft.com/office/drawing/2014/main" id="{A8050709-2ACF-482C-A31B-CD70EA98C909}"/>
              </a:ext>
            </a:extLst>
          </p:cNvPr>
          <p:cNvSpPr>
            <a:spLocks noGrp="1"/>
          </p:cNvSpPr>
          <p:nvPr>
            <p:ph type="ftr" sz="quarter" idx="11"/>
          </p:nvPr>
        </p:nvSpPr>
        <p:spPr/>
        <p:txBody>
          <a:bodyPr/>
          <a:lstStyle/>
          <a:p>
            <a:pPr>
              <a:defRPr/>
            </a:pPr>
            <a:r>
              <a:rPr lang="en-US" dirty="0"/>
              <a:t>www.nfhs.org</a:t>
            </a:r>
          </a:p>
        </p:txBody>
      </p:sp>
    </p:spTree>
    <p:extLst>
      <p:ext uri="{BB962C8B-B14F-4D97-AF65-F5344CB8AC3E}">
        <p14:creationId xmlns:p14="http://schemas.microsoft.com/office/powerpoint/2010/main" val="3336229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F0848B-D86D-42E7-9D19-9BCBE75BB895}"/>
              </a:ext>
            </a:extLst>
          </p:cNvPr>
          <p:cNvSpPr>
            <a:spLocks noGrp="1"/>
          </p:cNvSpPr>
          <p:nvPr>
            <p:ph type="title"/>
          </p:nvPr>
        </p:nvSpPr>
        <p:spPr/>
        <p:txBody>
          <a:bodyPr/>
          <a:lstStyle/>
          <a:p>
            <a:r>
              <a:rPr lang="en-US" dirty="0"/>
              <a:t>Continuous Play</a:t>
            </a:r>
          </a:p>
        </p:txBody>
      </p:sp>
      <p:sp>
        <p:nvSpPr>
          <p:cNvPr id="2" name="Text Placeholder 1">
            <a:extLst>
              <a:ext uri="{FF2B5EF4-FFF2-40B4-BE49-F238E27FC236}">
                <a16:creationId xmlns:a16="http://schemas.microsoft.com/office/drawing/2014/main" id="{5AC7563E-FD3A-4722-883F-D00A5C42B67F}"/>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57B3EB51-E3C1-434B-B390-4C7B1AAEDDFA}"/>
              </a:ext>
            </a:extLst>
          </p:cNvPr>
          <p:cNvSpPr>
            <a:spLocks noGrp="1"/>
          </p:cNvSpPr>
          <p:nvPr>
            <p:ph type="ftr" sz="quarter" idx="4294967295"/>
          </p:nvPr>
        </p:nvSpPr>
        <p:spPr>
          <a:xfrm>
            <a:off x="10199688" y="6524625"/>
            <a:ext cx="1992312" cy="295275"/>
          </a:xfrm>
        </p:spPr>
        <p:txBody>
          <a:bodyPr/>
          <a:lstStyle/>
          <a:p>
            <a:pPr>
              <a:defRPr/>
            </a:pPr>
            <a:r>
              <a:rPr lang="en-US" dirty="0"/>
              <a:t>www.nfhs.org</a:t>
            </a:r>
          </a:p>
        </p:txBody>
      </p:sp>
    </p:spTree>
    <p:extLst>
      <p:ext uri="{BB962C8B-B14F-4D97-AF65-F5344CB8AC3E}">
        <p14:creationId xmlns:p14="http://schemas.microsoft.com/office/powerpoint/2010/main" val="2572243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4C78E-B121-44BA-8B97-E0BD1E0CD1AB}"/>
              </a:ext>
            </a:extLst>
          </p:cNvPr>
          <p:cNvSpPr>
            <a:spLocks noGrp="1"/>
          </p:cNvSpPr>
          <p:nvPr>
            <p:ph type="title"/>
          </p:nvPr>
        </p:nvSpPr>
        <p:spPr/>
        <p:txBody>
          <a:bodyPr/>
          <a:lstStyle/>
          <a:p>
            <a:r>
              <a:rPr lang="en-US" dirty="0"/>
              <a:t>Continuous Play</a:t>
            </a:r>
          </a:p>
        </p:txBody>
      </p:sp>
      <p:sp>
        <p:nvSpPr>
          <p:cNvPr id="3" name="Content Placeholder 2">
            <a:extLst>
              <a:ext uri="{FF2B5EF4-FFF2-40B4-BE49-F238E27FC236}">
                <a16:creationId xmlns:a16="http://schemas.microsoft.com/office/drawing/2014/main" id="{435625B4-110F-4FB9-BC1B-2927127EDC2B}"/>
              </a:ext>
            </a:extLst>
          </p:cNvPr>
          <p:cNvSpPr>
            <a:spLocks noGrp="1"/>
          </p:cNvSpPr>
          <p:nvPr>
            <p:ph idx="1"/>
          </p:nvPr>
        </p:nvSpPr>
        <p:spPr/>
        <p:txBody>
          <a:bodyPr/>
          <a:lstStyle/>
          <a:p>
            <a:r>
              <a:rPr lang="en-US" dirty="0"/>
              <a:t>As a principle, play should be continuous, from the time the match starts (when the first service of the match is put in play) until the match finishes. </a:t>
            </a:r>
          </a:p>
          <a:p>
            <a:r>
              <a:rPr lang="en-US" dirty="0"/>
              <a:t>The receiver must play to the reasonable pace of the server.</a:t>
            </a:r>
          </a:p>
          <a:p>
            <a:r>
              <a:rPr lang="en-US" dirty="0"/>
              <a:t>When the players change ends at the end of a game, a maximum of ninety (90) seconds are allowed. </a:t>
            </a:r>
          </a:p>
          <a:p>
            <a:r>
              <a:rPr lang="en-US" dirty="0"/>
              <a:t>However, after the first game of each set and during a tie-break game, play shall be continuous, and the players shall change ends without a rest.</a:t>
            </a:r>
          </a:p>
          <a:p>
            <a:endParaRPr lang="en-US" dirty="0"/>
          </a:p>
        </p:txBody>
      </p:sp>
      <p:sp>
        <p:nvSpPr>
          <p:cNvPr id="4" name="Footer Placeholder 3">
            <a:extLst>
              <a:ext uri="{FF2B5EF4-FFF2-40B4-BE49-F238E27FC236}">
                <a16:creationId xmlns:a16="http://schemas.microsoft.com/office/drawing/2014/main" id="{3D2794CB-3684-4AD0-BA90-34792D50DFB6}"/>
              </a:ext>
            </a:extLst>
          </p:cNvPr>
          <p:cNvSpPr>
            <a:spLocks noGrp="1"/>
          </p:cNvSpPr>
          <p:nvPr>
            <p:ph type="ftr" sz="quarter" idx="11"/>
          </p:nvPr>
        </p:nvSpPr>
        <p:spPr/>
        <p:txBody>
          <a:bodyPr/>
          <a:lstStyle/>
          <a:p>
            <a:pPr>
              <a:defRPr/>
            </a:pPr>
            <a:r>
              <a:rPr lang="en-US" dirty="0"/>
              <a:t>www.nfhs.org</a:t>
            </a:r>
          </a:p>
        </p:txBody>
      </p:sp>
    </p:spTree>
    <p:extLst>
      <p:ext uri="{BB962C8B-B14F-4D97-AF65-F5344CB8AC3E}">
        <p14:creationId xmlns:p14="http://schemas.microsoft.com/office/powerpoint/2010/main" val="3955699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0D578-8149-47AF-ABB8-2F1A5A41EF1A}"/>
              </a:ext>
            </a:extLst>
          </p:cNvPr>
          <p:cNvSpPr>
            <a:spLocks noGrp="1"/>
          </p:cNvSpPr>
          <p:nvPr>
            <p:ph type="title"/>
          </p:nvPr>
        </p:nvSpPr>
        <p:spPr/>
        <p:txBody>
          <a:bodyPr/>
          <a:lstStyle/>
          <a:p>
            <a:r>
              <a:rPr lang="en-US" dirty="0"/>
              <a:t>Continuous Play</a:t>
            </a:r>
          </a:p>
        </p:txBody>
      </p:sp>
      <p:sp>
        <p:nvSpPr>
          <p:cNvPr id="3" name="Content Placeholder 2">
            <a:extLst>
              <a:ext uri="{FF2B5EF4-FFF2-40B4-BE49-F238E27FC236}">
                <a16:creationId xmlns:a16="http://schemas.microsoft.com/office/drawing/2014/main" id="{F563633C-FF85-4D8D-B200-1B6B1B2BDE24}"/>
              </a:ext>
            </a:extLst>
          </p:cNvPr>
          <p:cNvSpPr>
            <a:spLocks noGrp="1"/>
          </p:cNvSpPr>
          <p:nvPr>
            <p:ph idx="1"/>
          </p:nvPr>
        </p:nvSpPr>
        <p:spPr>
          <a:xfrm>
            <a:off x="1940985" y="1989139"/>
            <a:ext cx="5108589" cy="4338637"/>
          </a:xfrm>
        </p:spPr>
        <p:txBody>
          <a:bodyPr/>
          <a:lstStyle/>
          <a:p>
            <a:pPr marL="0" indent="0">
              <a:buNone/>
            </a:pPr>
            <a:r>
              <a:rPr lang="en-US" b="1" i="1" dirty="0"/>
              <a:t>USTA Comment 29.1:</a:t>
            </a:r>
            <a:r>
              <a:rPr lang="en-US" dirty="0"/>
              <a:t> The 25-second time limit does not apply if a player has to chase a stray ball.</a:t>
            </a:r>
          </a:p>
          <a:p>
            <a:r>
              <a:rPr lang="en-US" dirty="0"/>
              <a:t>At the end of each set there shall be a set break of a maximum of one hundred and twenty (120) seconds. </a:t>
            </a:r>
          </a:p>
          <a:p>
            <a:r>
              <a:rPr lang="en-US" dirty="0"/>
              <a:t>The maximum time starts from the moment that one point finishes until the first service is struck for the next point. </a:t>
            </a:r>
          </a:p>
          <a:p>
            <a:endParaRPr lang="en-US" dirty="0"/>
          </a:p>
        </p:txBody>
      </p:sp>
      <p:sp>
        <p:nvSpPr>
          <p:cNvPr id="4" name="Footer Placeholder 3">
            <a:extLst>
              <a:ext uri="{FF2B5EF4-FFF2-40B4-BE49-F238E27FC236}">
                <a16:creationId xmlns:a16="http://schemas.microsoft.com/office/drawing/2014/main" id="{79B2690F-B058-4896-BB2E-8524E5348236}"/>
              </a:ext>
            </a:extLst>
          </p:cNvPr>
          <p:cNvSpPr>
            <a:spLocks noGrp="1"/>
          </p:cNvSpPr>
          <p:nvPr>
            <p:ph type="ftr" sz="quarter" idx="11"/>
          </p:nvPr>
        </p:nvSpPr>
        <p:spPr/>
        <p:txBody>
          <a:bodyPr/>
          <a:lstStyle/>
          <a:p>
            <a:pPr>
              <a:defRPr/>
            </a:pPr>
            <a:r>
              <a:rPr lang="en-US" dirty="0"/>
              <a:t>www.nfhs.org</a:t>
            </a:r>
          </a:p>
        </p:txBody>
      </p:sp>
      <p:pic>
        <p:nvPicPr>
          <p:cNvPr id="6" name="Picture 5">
            <a:extLst>
              <a:ext uri="{FF2B5EF4-FFF2-40B4-BE49-F238E27FC236}">
                <a16:creationId xmlns:a16="http://schemas.microsoft.com/office/drawing/2014/main" id="{D7FB638B-386E-4B1A-918B-2BEF8425AC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200" t="31342" r="23018" b="7731"/>
          <a:stretch/>
        </p:blipFill>
        <p:spPr>
          <a:xfrm>
            <a:off x="7207911" y="1989139"/>
            <a:ext cx="2291656" cy="3632077"/>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FC89505B-7322-44CB-B72C-39F0AC9EB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520" b="647"/>
          <a:stretch/>
        </p:blipFill>
        <p:spPr>
          <a:xfrm>
            <a:off x="9657904" y="3230089"/>
            <a:ext cx="2468067" cy="31842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85243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4405D-8C6A-47A9-943F-279A66AD2918}"/>
              </a:ext>
            </a:extLst>
          </p:cNvPr>
          <p:cNvSpPr>
            <a:spLocks noGrp="1"/>
          </p:cNvSpPr>
          <p:nvPr>
            <p:ph type="title"/>
          </p:nvPr>
        </p:nvSpPr>
        <p:spPr/>
        <p:txBody>
          <a:bodyPr/>
          <a:lstStyle/>
          <a:p>
            <a:r>
              <a:rPr lang="en-US" dirty="0"/>
              <a:t>National federation of</a:t>
            </a:r>
            <a:br>
              <a:rPr lang="en-US" dirty="0"/>
            </a:br>
            <a:r>
              <a:rPr lang="en-US" dirty="0"/>
              <a:t>state high school associations  (NFHS) </a:t>
            </a:r>
          </a:p>
        </p:txBody>
      </p:sp>
      <p:sp>
        <p:nvSpPr>
          <p:cNvPr id="4" name="Text Placeholder 3">
            <a:extLst>
              <a:ext uri="{FF2B5EF4-FFF2-40B4-BE49-F238E27FC236}">
                <a16:creationId xmlns:a16="http://schemas.microsoft.com/office/drawing/2014/main" id="{F5D0A2F6-74F9-484C-8C69-11779EB1264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50700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3398E-4FDF-45FC-AB9A-D6CAEA6873D6}"/>
              </a:ext>
            </a:extLst>
          </p:cNvPr>
          <p:cNvSpPr>
            <a:spLocks noGrp="1"/>
          </p:cNvSpPr>
          <p:nvPr>
            <p:ph type="title"/>
          </p:nvPr>
        </p:nvSpPr>
        <p:spPr/>
        <p:txBody>
          <a:bodyPr/>
          <a:lstStyle/>
          <a:p>
            <a:r>
              <a:rPr lang="en-US" dirty="0"/>
              <a:t>Continuous Play</a:t>
            </a:r>
          </a:p>
        </p:txBody>
      </p:sp>
      <p:sp>
        <p:nvSpPr>
          <p:cNvPr id="3" name="Content Placeholder 2">
            <a:extLst>
              <a:ext uri="{FF2B5EF4-FFF2-40B4-BE49-F238E27FC236}">
                <a16:creationId xmlns:a16="http://schemas.microsoft.com/office/drawing/2014/main" id="{2963C0F7-1CE7-49D7-BC8A-DB947FEF8D36}"/>
              </a:ext>
            </a:extLst>
          </p:cNvPr>
          <p:cNvSpPr>
            <a:spLocks noGrp="1"/>
          </p:cNvSpPr>
          <p:nvPr>
            <p:ph idx="1"/>
          </p:nvPr>
        </p:nvSpPr>
        <p:spPr/>
        <p:txBody>
          <a:bodyPr/>
          <a:lstStyle/>
          <a:p>
            <a:r>
              <a:rPr lang="en-US" dirty="0"/>
              <a:t>A limited amount of toilet/change of attire breaks may also be allowed, if this is announced in advance of the event. Preferred at end of set.</a:t>
            </a:r>
          </a:p>
          <a:p>
            <a:r>
              <a:rPr lang="en-US" dirty="0"/>
              <a:t>Event organizers may allow a rest period of a maximum of 10 minutes if this is announced in advance of the event. </a:t>
            </a:r>
          </a:p>
          <a:p>
            <a:r>
              <a:rPr lang="en-US" dirty="0"/>
              <a:t>This rest period can be taken after the 2nd set in a best of 3 sets match.</a:t>
            </a:r>
          </a:p>
          <a:p>
            <a:r>
              <a:rPr lang="en-US" dirty="0"/>
              <a:t>The warm-up time shall be a maximum of five minutes, unless otherwise decided by the event organizers.</a:t>
            </a:r>
          </a:p>
          <a:p>
            <a:endParaRPr lang="en-US" dirty="0"/>
          </a:p>
        </p:txBody>
      </p:sp>
      <p:sp>
        <p:nvSpPr>
          <p:cNvPr id="4" name="Footer Placeholder 3">
            <a:extLst>
              <a:ext uri="{FF2B5EF4-FFF2-40B4-BE49-F238E27FC236}">
                <a16:creationId xmlns:a16="http://schemas.microsoft.com/office/drawing/2014/main" id="{DD4BDF37-F599-4BEF-92FD-A0894F4AD29B}"/>
              </a:ext>
            </a:extLst>
          </p:cNvPr>
          <p:cNvSpPr>
            <a:spLocks noGrp="1"/>
          </p:cNvSpPr>
          <p:nvPr>
            <p:ph type="ftr" sz="quarter" idx="11"/>
          </p:nvPr>
        </p:nvSpPr>
        <p:spPr/>
        <p:txBody>
          <a:bodyPr/>
          <a:lstStyle/>
          <a:p>
            <a:pPr>
              <a:defRPr/>
            </a:pPr>
            <a:r>
              <a:rPr lang="en-US" dirty="0"/>
              <a:t>www.nfhs.org</a:t>
            </a:r>
          </a:p>
        </p:txBody>
      </p:sp>
    </p:spTree>
    <p:extLst>
      <p:ext uri="{BB962C8B-B14F-4D97-AF65-F5344CB8AC3E}">
        <p14:creationId xmlns:p14="http://schemas.microsoft.com/office/powerpoint/2010/main" val="936679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F0DB4-311C-43D3-B009-D770C04A7029}"/>
              </a:ext>
            </a:extLst>
          </p:cNvPr>
          <p:cNvSpPr>
            <a:spLocks noGrp="1"/>
          </p:cNvSpPr>
          <p:nvPr>
            <p:ph type="title"/>
          </p:nvPr>
        </p:nvSpPr>
        <p:spPr/>
        <p:txBody>
          <a:bodyPr/>
          <a:lstStyle/>
          <a:p>
            <a:r>
              <a:rPr lang="en-US" dirty="0"/>
              <a:t>Continuous Play</a:t>
            </a:r>
          </a:p>
        </p:txBody>
      </p:sp>
      <p:sp>
        <p:nvSpPr>
          <p:cNvPr id="3" name="Content Placeholder 2">
            <a:extLst>
              <a:ext uri="{FF2B5EF4-FFF2-40B4-BE49-F238E27FC236}">
                <a16:creationId xmlns:a16="http://schemas.microsoft.com/office/drawing/2014/main" id="{A3590658-2ABD-4123-BC7C-7FDACCBEBED9}"/>
              </a:ext>
            </a:extLst>
          </p:cNvPr>
          <p:cNvSpPr>
            <a:spLocks noGrp="1"/>
          </p:cNvSpPr>
          <p:nvPr>
            <p:ph idx="1"/>
          </p:nvPr>
        </p:nvSpPr>
        <p:spPr/>
        <p:txBody>
          <a:bodyPr/>
          <a:lstStyle/>
          <a:p>
            <a:pPr marL="0" indent="0">
              <a:buNone/>
            </a:pPr>
            <a:r>
              <a:rPr lang="en-US" b="1" i="1" dirty="0"/>
              <a:t>USTA Comment 29.2:</a:t>
            </a:r>
            <a:r>
              <a:rPr lang="en-US" dirty="0"/>
              <a:t> When are the players entitled to another warm-up after their match has been suspended? (i.e., weather delay)</a:t>
            </a:r>
          </a:p>
          <a:p>
            <a:r>
              <a:rPr lang="en-US" sz="2400" dirty="0"/>
              <a:t>The players are entitled to a re-warm-up of the same duration as the original warm-up if a match has been suspended for more than 15 minutes. </a:t>
            </a:r>
          </a:p>
          <a:p>
            <a:r>
              <a:rPr lang="en-US" sz="2400" dirty="0"/>
              <a:t>They are not entitled to a re-warm-up after a rest period. </a:t>
            </a:r>
          </a:p>
          <a:p>
            <a:endParaRPr lang="en-US" dirty="0"/>
          </a:p>
        </p:txBody>
      </p:sp>
      <p:sp>
        <p:nvSpPr>
          <p:cNvPr id="4" name="Footer Placeholder 3">
            <a:extLst>
              <a:ext uri="{FF2B5EF4-FFF2-40B4-BE49-F238E27FC236}">
                <a16:creationId xmlns:a16="http://schemas.microsoft.com/office/drawing/2014/main" id="{35DDC830-F959-407E-A9E4-B4573FECA75E}"/>
              </a:ext>
            </a:extLst>
          </p:cNvPr>
          <p:cNvSpPr>
            <a:spLocks noGrp="1"/>
          </p:cNvSpPr>
          <p:nvPr>
            <p:ph type="ftr" sz="quarter" idx="11"/>
          </p:nvPr>
        </p:nvSpPr>
        <p:spPr/>
        <p:txBody>
          <a:bodyPr/>
          <a:lstStyle/>
          <a:p>
            <a:pPr>
              <a:defRPr/>
            </a:pPr>
            <a:r>
              <a:rPr lang="en-US" dirty="0"/>
              <a:t>www.nfhs.org</a:t>
            </a:r>
          </a:p>
        </p:txBody>
      </p:sp>
    </p:spTree>
    <p:extLst>
      <p:ext uri="{BB962C8B-B14F-4D97-AF65-F5344CB8AC3E}">
        <p14:creationId xmlns:p14="http://schemas.microsoft.com/office/powerpoint/2010/main" val="332318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BC0CEF-B765-48BB-921E-92D0821E3DE7}"/>
              </a:ext>
            </a:extLst>
          </p:cNvPr>
          <p:cNvSpPr>
            <a:spLocks noGrp="1"/>
          </p:cNvSpPr>
          <p:nvPr>
            <p:ph type="title"/>
          </p:nvPr>
        </p:nvSpPr>
        <p:spPr/>
        <p:txBody>
          <a:bodyPr/>
          <a:lstStyle/>
          <a:p>
            <a:r>
              <a:rPr lang="en-US" dirty="0"/>
              <a:t>Medical Time-outs</a:t>
            </a:r>
          </a:p>
        </p:txBody>
      </p:sp>
      <p:sp>
        <p:nvSpPr>
          <p:cNvPr id="2" name="Text Placeholder 1">
            <a:extLst>
              <a:ext uri="{FF2B5EF4-FFF2-40B4-BE49-F238E27FC236}">
                <a16:creationId xmlns:a16="http://schemas.microsoft.com/office/drawing/2014/main" id="{0288FE46-EF29-44B9-ADF7-58348116B83D}"/>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508AA2B5-0B9A-4ACC-952F-821213D489DA}"/>
              </a:ext>
            </a:extLst>
          </p:cNvPr>
          <p:cNvSpPr>
            <a:spLocks noGrp="1"/>
          </p:cNvSpPr>
          <p:nvPr>
            <p:ph type="ftr" sz="quarter" idx="4294967295"/>
          </p:nvPr>
        </p:nvSpPr>
        <p:spPr>
          <a:xfrm>
            <a:off x="10199688" y="6524625"/>
            <a:ext cx="1992312" cy="295275"/>
          </a:xfrm>
        </p:spPr>
        <p:txBody>
          <a:bodyPr/>
          <a:lstStyle/>
          <a:p>
            <a:pPr>
              <a:defRPr/>
            </a:pPr>
            <a:r>
              <a:rPr lang="en-US" dirty="0"/>
              <a:t>www.nfhs.org</a:t>
            </a:r>
          </a:p>
        </p:txBody>
      </p:sp>
    </p:spTree>
    <p:extLst>
      <p:ext uri="{BB962C8B-B14F-4D97-AF65-F5344CB8AC3E}">
        <p14:creationId xmlns:p14="http://schemas.microsoft.com/office/powerpoint/2010/main" val="2748294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86008-38DB-48D0-B372-CE757A1DAEA3}"/>
              </a:ext>
            </a:extLst>
          </p:cNvPr>
          <p:cNvSpPr>
            <a:spLocks noGrp="1"/>
          </p:cNvSpPr>
          <p:nvPr>
            <p:ph type="title"/>
          </p:nvPr>
        </p:nvSpPr>
        <p:spPr/>
        <p:txBody>
          <a:bodyPr/>
          <a:lstStyle/>
          <a:p>
            <a:r>
              <a:rPr lang="en-US" dirty="0"/>
              <a:t>Medical Time-outs, Bleeding time-outs</a:t>
            </a:r>
          </a:p>
        </p:txBody>
      </p:sp>
      <p:graphicFrame>
        <p:nvGraphicFramePr>
          <p:cNvPr id="5" name="Content Placeholder 4">
            <a:extLst>
              <a:ext uri="{FF2B5EF4-FFF2-40B4-BE49-F238E27FC236}">
                <a16:creationId xmlns:a16="http://schemas.microsoft.com/office/drawing/2014/main" id="{02529121-1AF7-48EE-B32A-BFF71DE65482}"/>
              </a:ext>
            </a:extLst>
          </p:cNvPr>
          <p:cNvGraphicFramePr>
            <a:graphicFrameLocks noGrp="1"/>
          </p:cNvGraphicFramePr>
          <p:nvPr>
            <p:ph idx="1"/>
            <p:extLst>
              <p:ext uri="{D42A27DB-BD31-4B8C-83A1-F6EECF244321}">
                <p14:modId xmlns:p14="http://schemas.microsoft.com/office/powerpoint/2010/main" val="3881921402"/>
              </p:ext>
            </p:extLst>
          </p:nvPr>
        </p:nvGraphicFramePr>
        <p:xfrm>
          <a:off x="1941513" y="1989138"/>
          <a:ext cx="10026650" cy="3388360"/>
        </p:xfrm>
        <a:graphic>
          <a:graphicData uri="http://schemas.openxmlformats.org/drawingml/2006/table">
            <a:tbl>
              <a:tblPr firstRow="1" bandRow="1">
                <a:tableStyleId>{21E4AEA4-8DFA-4A89-87EB-49C32662AFE0}</a:tableStyleId>
              </a:tblPr>
              <a:tblGrid>
                <a:gridCol w="3828351">
                  <a:extLst>
                    <a:ext uri="{9D8B030D-6E8A-4147-A177-3AD203B41FA5}">
                      <a16:colId xmlns:a16="http://schemas.microsoft.com/office/drawing/2014/main" val="2048551970"/>
                    </a:ext>
                  </a:extLst>
                </a:gridCol>
                <a:gridCol w="6198299">
                  <a:extLst>
                    <a:ext uri="{9D8B030D-6E8A-4147-A177-3AD203B41FA5}">
                      <a16:colId xmlns:a16="http://schemas.microsoft.com/office/drawing/2014/main" val="4243608755"/>
                    </a:ext>
                  </a:extLst>
                </a:gridCol>
              </a:tblGrid>
              <a:tr h="370840">
                <a:tc gridSpan="2">
                  <a:txBody>
                    <a:bodyPr/>
                    <a:lstStyle/>
                    <a:p>
                      <a:r>
                        <a:rPr lang="en-US" dirty="0"/>
                        <a:t>When Time-out May Be Taken</a:t>
                      </a:r>
                    </a:p>
                  </a:txBody>
                  <a:tcPr/>
                </a:tc>
                <a:tc hMerge="1">
                  <a:txBody>
                    <a:bodyPr/>
                    <a:lstStyle/>
                    <a:p>
                      <a:endParaRPr lang="en-US" dirty="0"/>
                    </a:p>
                  </a:txBody>
                  <a:tcPr/>
                </a:tc>
                <a:extLst>
                  <a:ext uri="{0D108BD9-81ED-4DB2-BD59-A6C34878D82A}">
                    <a16:rowId xmlns:a16="http://schemas.microsoft.com/office/drawing/2014/main" val="1578237022"/>
                  </a:ext>
                </a:extLst>
              </a:tr>
              <a:tr h="370840">
                <a:tc>
                  <a:txBody>
                    <a:bodyPr/>
                    <a:lstStyle/>
                    <a:p>
                      <a:r>
                        <a:rPr lang="en-US" dirty="0"/>
                        <a:t>Medical condition during warm-up</a:t>
                      </a:r>
                    </a:p>
                  </a:txBody>
                  <a:tcPr/>
                </a:tc>
                <a:tc>
                  <a:txBody>
                    <a:bodyPr/>
                    <a:lstStyle/>
                    <a:p>
                      <a:pPr marL="285750" indent="-285750">
                        <a:buFont typeface="Arial" panose="020B0604020202020204" pitchFamily="34" charset="0"/>
                        <a:buChar char="•"/>
                      </a:pPr>
                      <a:r>
                        <a:rPr lang="en-US" dirty="0"/>
                        <a:t>Immediately after request</a:t>
                      </a:r>
                    </a:p>
                    <a:p>
                      <a:pPr marL="285750" indent="-285750">
                        <a:buFont typeface="Arial" panose="020B0604020202020204" pitchFamily="34" charset="0"/>
                        <a:buChar char="•"/>
                      </a:pPr>
                      <a:r>
                        <a:rPr lang="en-US" dirty="0"/>
                        <a:t>At the end of warm-up</a:t>
                      </a:r>
                    </a:p>
                  </a:txBody>
                  <a:tcPr/>
                </a:tc>
                <a:extLst>
                  <a:ext uri="{0D108BD9-81ED-4DB2-BD59-A6C34878D82A}">
                    <a16:rowId xmlns:a16="http://schemas.microsoft.com/office/drawing/2014/main" val="2751078076"/>
                  </a:ext>
                </a:extLst>
              </a:tr>
              <a:tr h="370840">
                <a:tc>
                  <a:txBody>
                    <a:bodyPr/>
                    <a:lstStyle/>
                    <a:p>
                      <a:r>
                        <a:rPr lang="en-US" dirty="0"/>
                        <a:t>Medical condition during a match</a:t>
                      </a:r>
                    </a:p>
                    <a:p>
                      <a:r>
                        <a:rPr lang="en-US" dirty="0"/>
                        <a:t>(3-minute time-out after diagnosis)</a:t>
                      </a:r>
                    </a:p>
                  </a:txBody>
                  <a:tcPr/>
                </a:tc>
                <a:tc>
                  <a:txBody>
                    <a:bodyPr/>
                    <a:lstStyle/>
                    <a:p>
                      <a:pPr marL="285750" indent="-285750">
                        <a:buFont typeface="Arial" panose="020B0604020202020204" pitchFamily="34" charset="0"/>
                        <a:buChar char="•"/>
                      </a:pPr>
                      <a:r>
                        <a:rPr lang="en-US" dirty="0"/>
                        <a:t>Immediately after request</a:t>
                      </a:r>
                    </a:p>
                    <a:p>
                      <a:pPr marL="285750" indent="-285750">
                        <a:buFont typeface="Arial" panose="020B0604020202020204" pitchFamily="34" charset="0"/>
                        <a:buChar char="•"/>
                      </a:pPr>
                      <a:r>
                        <a:rPr lang="en-US" dirty="0"/>
                        <a:t>Next changeover</a:t>
                      </a:r>
                    </a:p>
                    <a:p>
                      <a:pPr marL="285750" indent="-285750">
                        <a:buFont typeface="Arial" panose="020B0604020202020204" pitchFamily="34" charset="0"/>
                        <a:buChar char="•"/>
                      </a:pPr>
                      <a:r>
                        <a:rPr lang="en-US" dirty="0"/>
                        <a:t>After qualified medical person or trainer evaluates and is prepared to treat the medical condition</a:t>
                      </a:r>
                    </a:p>
                    <a:p>
                      <a:pPr marL="285750" indent="-285750">
                        <a:buFont typeface="Arial" panose="020B0604020202020204" pitchFamily="34" charset="0"/>
                        <a:buChar char="•"/>
                      </a:pPr>
                      <a:r>
                        <a:rPr lang="en-US" dirty="0"/>
                        <a:t>After referee or other official arrives and explains the medical time-out provision</a:t>
                      </a:r>
                    </a:p>
                  </a:txBody>
                  <a:tcPr/>
                </a:tc>
                <a:extLst>
                  <a:ext uri="{0D108BD9-81ED-4DB2-BD59-A6C34878D82A}">
                    <a16:rowId xmlns:a16="http://schemas.microsoft.com/office/drawing/2014/main" val="706461724"/>
                  </a:ext>
                </a:extLst>
              </a:tr>
              <a:tr h="370840">
                <a:tc>
                  <a:txBody>
                    <a:bodyPr/>
                    <a:lstStyle/>
                    <a:p>
                      <a:r>
                        <a:rPr lang="en-US" dirty="0"/>
                        <a:t>Visible bleeding</a:t>
                      </a:r>
                    </a:p>
                  </a:txBody>
                  <a:tcPr/>
                </a:tc>
                <a:tc>
                  <a:txBody>
                    <a:bodyPr/>
                    <a:lstStyle/>
                    <a:p>
                      <a:pPr marL="285750" indent="-285750">
                        <a:buFont typeface="Arial" panose="020B0604020202020204" pitchFamily="34" charset="0"/>
                        <a:buChar char="•"/>
                      </a:pPr>
                      <a:r>
                        <a:rPr lang="en-US" dirty="0"/>
                        <a:t>Mandatory bleeding time-out begins when player notifies official or acknowledges that there is visible bleeding</a:t>
                      </a:r>
                    </a:p>
                  </a:txBody>
                  <a:tcPr/>
                </a:tc>
                <a:extLst>
                  <a:ext uri="{0D108BD9-81ED-4DB2-BD59-A6C34878D82A}">
                    <a16:rowId xmlns:a16="http://schemas.microsoft.com/office/drawing/2014/main" val="3561510387"/>
                  </a:ext>
                </a:extLst>
              </a:tr>
            </a:tbl>
          </a:graphicData>
        </a:graphic>
      </p:graphicFrame>
      <p:sp>
        <p:nvSpPr>
          <p:cNvPr id="4" name="Footer Placeholder 3">
            <a:extLst>
              <a:ext uri="{FF2B5EF4-FFF2-40B4-BE49-F238E27FC236}">
                <a16:creationId xmlns:a16="http://schemas.microsoft.com/office/drawing/2014/main" id="{7E1416F5-EA81-4FCA-A404-0F20A3815F4F}"/>
              </a:ext>
            </a:extLst>
          </p:cNvPr>
          <p:cNvSpPr>
            <a:spLocks noGrp="1"/>
          </p:cNvSpPr>
          <p:nvPr>
            <p:ph type="ftr" sz="quarter" idx="11"/>
          </p:nvPr>
        </p:nvSpPr>
        <p:spPr/>
        <p:txBody>
          <a:bodyPr/>
          <a:lstStyle/>
          <a:p>
            <a:pPr>
              <a:defRPr/>
            </a:pPr>
            <a:r>
              <a:rPr lang="en-US" dirty="0"/>
              <a:t>www.nfhs.org</a:t>
            </a:r>
          </a:p>
        </p:txBody>
      </p:sp>
      <p:sp>
        <p:nvSpPr>
          <p:cNvPr id="3" name="TextBox 2">
            <a:extLst>
              <a:ext uri="{FF2B5EF4-FFF2-40B4-BE49-F238E27FC236}">
                <a16:creationId xmlns:a16="http://schemas.microsoft.com/office/drawing/2014/main" id="{88250838-3599-4F57-A0AB-293D9820210E}"/>
              </a:ext>
            </a:extLst>
          </p:cNvPr>
          <p:cNvSpPr txBox="1"/>
          <p:nvPr/>
        </p:nvSpPr>
        <p:spPr>
          <a:xfrm>
            <a:off x="1804524" y="5462125"/>
            <a:ext cx="1016311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No extra time shall be given to allow a player to recover condition. </a:t>
            </a:r>
          </a:p>
          <a:p>
            <a:pPr marL="285750" indent="-285750">
              <a:buFont typeface="Arial" panose="020B0604020202020204" pitchFamily="34" charset="0"/>
              <a:buChar char="•"/>
            </a:pPr>
            <a:r>
              <a:rPr lang="en-US" dirty="0"/>
              <a:t>If a certified athletic trainer is available to evaluate and diagnose an injured athlete, the medical time-out (three minutes) does not begin until the diagnosis is made, and treatment begins.  </a:t>
            </a:r>
          </a:p>
          <a:p>
            <a:endParaRPr lang="en-US" dirty="0"/>
          </a:p>
          <a:p>
            <a:endParaRPr lang="en-US" dirty="0"/>
          </a:p>
        </p:txBody>
      </p:sp>
    </p:spTree>
    <p:extLst>
      <p:ext uri="{BB962C8B-B14F-4D97-AF65-F5344CB8AC3E}">
        <p14:creationId xmlns:p14="http://schemas.microsoft.com/office/powerpoint/2010/main" val="1259429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EF4046-9001-475F-A02B-1CB461CDC26D}"/>
              </a:ext>
            </a:extLst>
          </p:cNvPr>
          <p:cNvSpPr>
            <a:spLocks noGrp="1"/>
          </p:cNvSpPr>
          <p:nvPr>
            <p:ph type="title"/>
          </p:nvPr>
        </p:nvSpPr>
        <p:spPr/>
        <p:txBody>
          <a:bodyPr/>
          <a:lstStyle/>
          <a:p>
            <a:r>
              <a:rPr lang="en-US" dirty="0"/>
              <a:t>Coaching</a:t>
            </a:r>
          </a:p>
        </p:txBody>
      </p:sp>
      <p:sp>
        <p:nvSpPr>
          <p:cNvPr id="2" name="Text Placeholder 1">
            <a:extLst>
              <a:ext uri="{FF2B5EF4-FFF2-40B4-BE49-F238E27FC236}">
                <a16:creationId xmlns:a16="http://schemas.microsoft.com/office/drawing/2014/main" id="{C8C723AF-EC0E-4D9D-B63F-9B3D41D15156}"/>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5CEB71C2-354E-489C-86B6-1B91D99A83EC}"/>
              </a:ext>
            </a:extLst>
          </p:cNvPr>
          <p:cNvSpPr>
            <a:spLocks noGrp="1"/>
          </p:cNvSpPr>
          <p:nvPr>
            <p:ph type="ftr" sz="quarter" idx="4294967295"/>
          </p:nvPr>
        </p:nvSpPr>
        <p:spPr>
          <a:xfrm>
            <a:off x="10199688" y="6524625"/>
            <a:ext cx="1992312" cy="295275"/>
          </a:xfrm>
        </p:spPr>
        <p:txBody>
          <a:bodyPr/>
          <a:lstStyle/>
          <a:p>
            <a:pPr>
              <a:defRPr/>
            </a:pPr>
            <a:r>
              <a:rPr lang="en-US" dirty="0"/>
              <a:t>www.nfhs.org</a:t>
            </a:r>
          </a:p>
        </p:txBody>
      </p:sp>
    </p:spTree>
    <p:extLst>
      <p:ext uri="{BB962C8B-B14F-4D97-AF65-F5344CB8AC3E}">
        <p14:creationId xmlns:p14="http://schemas.microsoft.com/office/powerpoint/2010/main" val="1715208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D1C63-15C0-48BC-BDF8-D8D3484B08BF}"/>
              </a:ext>
            </a:extLst>
          </p:cNvPr>
          <p:cNvSpPr>
            <a:spLocks noGrp="1"/>
          </p:cNvSpPr>
          <p:nvPr>
            <p:ph type="title"/>
          </p:nvPr>
        </p:nvSpPr>
        <p:spPr/>
        <p:txBody>
          <a:bodyPr/>
          <a:lstStyle/>
          <a:p>
            <a:r>
              <a:rPr lang="en" dirty="0"/>
              <a:t>Coaching on Changeovers</a:t>
            </a:r>
            <a:endParaRPr lang="en-US" dirty="0"/>
          </a:p>
        </p:txBody>
      </p:sp>
      <p:sp>
        <p:nvSpPr>
          <p:cNvPr id="3" name="Content Placeholder 2">
            <a:extLst>
              <a:ext uri="{FF2B5EF4-FFF2-40B4-BE49-F238E27FC236}">
                <a16:creationId xmlns:a16="http://schemas.microsoft.com/office/drawing/2014/main" id="{BC929B35-43CA-4A99-9346-F14E8F48DA49}"/>
              </a:ext>
            </a:extLst>
          </p:cNvPr>
          <p:cNvSpPr>
            <a:spLocks noGrp="1"/>
          </p:cNvSpPr>
          <p:nvPr>
            <p:ph idx="1"/>
          </p:nvPr>
        </p:nvSpPr>
        <p:spPr/>
        <p:txBody>
          <a:bodyPr/>
          <a:lstStyle/>
          <a:p>
            <a:r>
              <a:rPr lang="en-US" b="1" dirty="0"/>
              <a:t>Coaching &amp; Advice During Competition </a:t>
            </a:r>
          </a:p>
          <a:p>
            <a:pPr lvl="1"/>
            <a:r>
              <a:rPr lang="en-US" dirty="0"/>
              <a:t>Coaching restrictions may be established by each state association.</a:t>
            </a:r>
          </a:p>
          <a:p>
            <a:pPr lvl="1"/>
            <a:r>
              <a:rPr lang="en-US" dirty="0"/>
              <a:t>Communication must not delay or interfere with continuous play. </a:t>
            </a:r>
          </a:p>
          <a:p>
            <a:pPr lvl="1"/>
            <a:r>
              <a:rPr lang="en-US" dirty="0"/>
              <a:t>Coaching by other players, parents or spectators during play and between games or sets during a match is prohibited. </a:t>
            </a:r>
          </a:p>
        </p:txBody>
      </p:sp>
      <p:sp>
        <p:nvSpPr>
          <p:cNvPr id="4" name="Footer Placeholder 3">
            <a:extLst>
              <a:ext uri="{FF2B5EF4-FFF2-40B4-BE49-F238E27FC236}">
                <a16:creationId xmlns:a16="http://schemas.microsoft.com/office/drawing/2014/main" id="{0DA12F1B-E599-4699-9551-5C52B6B633BF}"/>
              </a:ext>
            </a:extLst>
          </p:cNvPr>
          <p:cNvSpPr>
            <a:spLocks noGrp="1"/>
          </p:cNvSpPr>
          <p:nvPr>
            <p:ph type="ftr" sz="quarter" idx="11"/>
          </p:nvPr>
        </p:nvSpPr>
        <p:spPr/>
        <p:txBody>
          <a:bodyPr/>
          <a:lstStyle/>
          <a:p>
            <a:pPr>
              <a:defRPr/>
            </a:pPr>
            <a:r>
              <a:rPr lang="en-US" dirty="0"/>
              <a:t>www.nfhs.org</a:t>
            </a:r>
          </a:p>
        </p:txBody>
      </p:sp>
    </p:spTree>
    <p:extLst>
      <p:ext uri="{BB962C8B-B14F-4D97-AF65-F5344CB8AC3E}">
        <p14:creationId xmlns:p14="http://schemas.microsoft.com/office/powerpoint/2010/main" val="2799164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5EFD7-BB44-431A-8E7F-B859D0E65536}"/>
              </a:ext>
            </a:extLst>
          </p:cNvPr>
          <p:cNvSpPr>
            <a:spLocks noGrp="1"/>
          </p:cNvSpPr>
          <p:nvPr>
            <p:ph type="title"/>
          </p:nvPr>
        </p:nvSpPr>
        <p:spPr/>
        <p:txBody>
          <a:bodyPr/>
          <a:lstStyle/>
          <a:p>
            <a:r>
              <a:rPr lang="en" dirty="0"/>
              <a:t>Coaching with Phones/ Electronic Devices</a:t>
            </a:r>
            <a:endParaRPr lang="en-US" dirty="0"/>
          </a:p>
        </p:txBody>
      </p:sp>
      <p:sp>
        <p:nvSpPr>
          <p:cNvPr id="3" name="Content Placeholder 2">
            <a:extLst>
              <a:ext uri="{FF2B5EF4-FFF2-40B4-BE49-F238E27FC236}">
                <a16:creationId xmlns:a16="http://schemas.microsoft.com/office/drawing/2014/main" id="{6951F685-0BF5-4C76-BF26-6D477B25C8B4}"/>
              </a:ext>
            </a:extLst>
          </p:cNvPr>
          <p:cNvSpPr>
            <a:spLocks noGrp="1"/>
          </p:cNvSpPr>
          <p:nvPr>
            <p:ph idx="1"/>
          </p:nvPr>
        </p:nvSpPr>
        <p:spPr/>
        <p:txBody>
          <a:bodyPr/>
          <a:lstStyle/>
          <a:p>
            <a:r>
              <a:rPr lang="en-US" b="1" i="1" dirty="0"/>
              <a:t>USTA Comment 30.1:</a:t>
            </a:r>
            <a:r>
              <a:rPr lang="en-US" dirty="0"/>
              <a:t> </a:t>
            </a:r>
          </a:p>
          <a:p>
            <a:pPr lvl="1"/>
            <a:r>
              <a:rPr lang="en-US" dirty="0"/>
              <a:t>A player may bring to the court written notes that were prepared before the start of the match and may read these notes during the match. </a:t>
            </a:r>
          </a:p>
          <a:p>
            <a:pPr marL="457200" lvl="1" indent="0">
              <a:buNone/>
            </a:pPr>
            <a:endParaRPr lang="en-US" dirty="0"/>
          </a:p>
          <a:p>
            <a:pPr lvl="1"/>
            <a:r>
              <a:rPr lang="en-US" dirty="0"/>
              <a:t>While on court or during a match, a player may not receive information via electronic devices capable of receiving communications such as cell phones and smartwatches. </a:t>
            </a:r>
          </a:p>
          <a:p>
            <a:pPr lvl="1"/>
            <a:endParaRPr lang="en-US" dirty="0"/>
          </a:p>
          <a:p>
            <a:pPr lvl="1"/>
            <a:r>
              <a:rPr lang="en-US" dirty="0"/>
              <a:t>State associations may restrict the wearing of smartwatches.</a:t>
            </a:r>
          </a:p>
          <a:p>
            <a:pPr lvl="1"/>
            <a:endParaRPr lang="en-US" dirty="0"/>
          </a:p>
        </p:txBody>
      </p:sp>
      <p:sp>
        <p:nvSpPr>
          <p:cNvPr id="4" name="Footer Placeholder 3">
            <a:extLst>
              <a:ext uri="{FF2B5EF4-FFF2-40B4-BE49-F238E27FC236}">
                <a16:creationId xmlns:a16="http://schemas.microsoft.com/office/drawing/2014/main" id="{CAD2FFC4-8ECA-4EB4-8A06-32DBCAAD274D}"/>
              </a:ext>
            </a:extLst>
          </p:cNvPr>
          <p:cNvSpPr>
            <a:spLocks noGrp="1"/>
          </p:cNvSpPr>
          <p:nvPr>
            <p:ph type="ftr" sz="quarter" idx="11"/>
          </p:nvPr>
        </p:nvSpPr>
        <p:spPr/>
        <p:txBody>
          <a:bodyPr/>
          <a:lstStyle/>
          <a:p>
            <a:pPr>
              <a:defRPr/>
            </a:pPr>
            <a:r>
              <a:rPr lang="en-US" dirty="0"/>
              <a:t>www.nfhs.org</a:t>
            </a:r>
          </a:p>
        </p:txBody>
      </p:sp>
    </p:spTree>
    <p:extLst>
      <p:ext uri="{BB962C8B-B14F-4D97-AF65-F5344CB8AC3E}">
        <p14:creationId xmlns:p14="http://schemas.microsoft.com/office/powerpoint/2010/main" val="3313786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62B8DF-7BA6-46A2-97B0-94454B3614C3}"/>
              </a:ext>
            </a:extLst>
          </p:cNvPr>
          <p:cNvSpPr>
            <a:spLocks noGrp="1"/>
          </p:cNvSpPr>
          <p:nvPr>
            <p:ph type="title"/>
          </p:nvPr>
        </p:nvSpPr>
        <p:spPr/>
        <p:txBody>
          <a:bodyPr/>
          <a:lstStyle/>
          <a:p>
            <a:r>
              <a:rPr lang="en-US" dirty="0"/>
              <a:t>Claiming a Hinderance</a:t>
            </a:r>
          </a:p>
        </p:txBody>
      </p:sp>
      <p:sp>
        <p:nvSpPr>
          <p:cNvPr id="2" name="Text Placeholder 1">
            <a:extLst>
              <a:ext uri="{FF2B5EF4-FFF2-40B4-BE49-F238E27FC236}">
                <a16:creationId xmlns:a16="http://schemas.microsoft.com/office/drawing/2014/main" id="{4FF69BEC-7B2B-4C23-A64B-ED4D055315E6}"/>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BF4A3302-F4F3-44D0-97D3-7AE3457F7868}"/>
              </a:ext>
            </a:extLst>
          </p:cNvPr>
          <p:cNvSpPr>
            <a:spLocks noGrp="1"/>
          </p:cNvSpPr>
          <p:nvPr>
            <p:ph type="ftr" sz="quarter" idx="4294967295"/>
          </p:nvPr>
        </p:nvSpPr>
        <p:spPr>
          <a:xfrm>
            <a:off x="10199688" y="6524625"/>
            <a:ext cx="1992312" cy="295275"/>
          </a:xfrm>
        </p:spPr>
        <p:txBody>
          <a:bodyPr/>
          <a:lstStyle/>
          <a:p>
            <a:pPr>
              <a:defRPr/>
            </a:pPr>
            <a:r>
              <a:rPr lang="en-US" dirty="0"/>
              <a:t>www.nfhs.org</a:t>
            </a:r>
          </a:p>
        </p:txBody>
      </p:sp>
    </p:spTree>
    <p:extLst>
      <p:ext uri="{BB962C8B-B14F-4D97-AF65-F5344CB8AC3E}">
        <p14:creationId xmlns:p14="http://schemas.microsoft.com/office/powerpoint/2010/main" val="2165613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2D428-3D32-4578-B07A-6C5819A4A2BD}"/>
              </a:ext>
            </a:extLst>
          </p:cNvPr>
          <p:cNvSpPr>
            <a:spLocks noGrp="1"/>
          </p:cNvSpPr>
          <p:nvPr>
            <p:ph type="title"/>
          </p:nvPr>
        </p:nvSpPr>
        <p:spPr/>
        <p:txBody>
          <a:bodyPr/>
          <a:lstStyle/>
          <a:p>
            <a:r>
              <a:rPr lang="en" dirty="0"/>
              <a:t>Claiming a Hinderance</a:t>
            </a:r>
            <a:endParaRPr lang="en-US" dirty="0"/>
          </a:p>
        </p:txBody>
      </p:sp>
      <p:sp>
        <p:nvSpPr>
          <p:cNvPr id="3" name="Content Placeholder 2">
            <a:extLst>
              <a:ext uri="{FF2B5EF4-FFF2-40B4-BE49-F238E27FC236}">
                <a16:creationId xmlns:a16="http://schemas.microsoft.com/office/drawing/2014/main" id="{CA4C1F18-F885-4B03-88DF-41EAE352186B}"/>
              </a:ext>
            </a:extLst>
          </p:cNvPr>
          <p:cNvSpPr>
            <a:spLocks noGrp="1"/>
          </p:cNvSpPr>
          <p:nvPr>
            <p:ph idx="1"/>
          </p:nvPr>
        </p:nvSpPr>
        <p:spPr/>
        <p:txBody>
          <a:bodyPr/>
          <a:lstStyle/>
          <a:p>
            <a:r>
              <a:rPr lang="en-US" b="1" dirty="0"/>
              <a:t>Claiming a hindrance</a:t>
            </a:r>
            <a:r>
              <a:rPr lang="en-US" dirty="0"/>
              <a:t> </a:t>
            </a:r>
          </a:p>
          <a:p>
            <a:pPr lvl="1"/>
            <a:r>
              <a:rPr lang="en-US" sz="2200" b="1" dirty="0">
                <a:solidFill>
                  <a:srgbClr val="FF0000"/>
                </a:solidFill>
              </a:rPr>
              <a:t>A player who claims a hindrance must stop play immediately</a:t>
            </a:r>
            <a:r>
              <a:rPr lang="en-US" sz="2200" dirty="0"/>
              <a:t>. </a:t>
            </a:r>
          </a:p>
          <a:p>
            <a:pPr lvl="1"/>
            <a:r>
              <a:rPr lang="en-US" sz="2200" dirty="0"/>
              <a:t>Talking when ball is in play. </a:t>
            </a:r>
          </a:p>
          <a:p>
            <a:pPr lvl="2"/>
            <a:r>
              <a:rPr lang="en" dirty="0"/>
              <a:t>Singles players should not talk during points</a:t>
            </a:r>
          </a:p>
          <a:p>
            <a:pPr lvl="2"/>
            <a:r>
              <a:rPr lang="en-US" dirty="0"/>
              <a:t>Talking between doubles partners when the ball is moving toward them is allowed. </a:t>
            </a:r>
          </a:p>
          <a:p>
            <a:pPr lvl="2"/>
            <a:r>
              <a:rPr lang="en-US" dirty="0"/>
              <a:t>Doubles players should not talk when the ball is moving toward their opponent’s court. </a:t>
            </a:r>
          </a:p>
          <a:p>
            <a:pPr lvl="2"/>
            <a:r>
              <a:rPr lang="en-US" dirty="0"/>
              <a:t>Any talking that interferes with an opponent’s ability to play a ball is a hindrance. </a:t>
            </a:r>
            <a:endParaRPr lang="en-US" dirty="0">
              <a:solidFill>
                <a:srgbClr val="000000"/>
              </a:solidFill>
            </a:endParaRPr>
          </a:p>
          <a:p>
            <a:endParaRPr lang="en-US" dirty="0">
              <a:solidFill>
                <a:srgbClr val="000000"/>
              </a:solidFill>
            </a:endParaRPr>
          </a:p>
          <a:p>
            <a:endParaRPr lang="en-US" dirty="0"/>
          </a:p>
        </p:txBody>
      </p:sp>
      <p:sp>
        <p:nvSpPr>
          <p:cNvPr id="4" name="Footer Placeholder 3">
            <a:extLst>
              <a:ext uri="{FF2B5EF4-FFF2-40B4-BE49-F238E27FC236}">
                <a16:creationId xmlns:a16="http://schemas.microsoft.com/office/drawing/2014/main" id="{68F0AF55-5B6E-4E12-B318-4B4F47C8510B}"/>
              </a:ext>
            </a:extLst>
          </p:cNvPr>
          <p:cNvSpPr>
            <a:spLocks noGrp="1"/>
          </p:cNvSpPr>
          <p:nvPr>
            <p:ph type="ftr" sz="quarter" idx="11"/>
          </p:nvPr>
        </p:nvSpPr>
        <p:spPr/>
        <p:txBody>
          <a:bodyPr/>
          <a:lstStyle/>
          <a:p>
            <a:pPr>
              <a:defRPr/>
            </a:pPr>
            <a:r>
              <a:rPr lang="en-US" dirty="0"/>
              <a:t>www.nfhs.org</a:t>
            </a:r>
          </a:p>
        </p:txBody>
      </p:sp>
    </p:spTree>
    <p:extLst>
      <p:ext uri="{BB962C8B-B14F-4D97-AF65-F5344CB8AC3E}">
        <p14:creationId xmlns:p14="http://schemas.microsoft.com/office/powerpoint/2010/main" val="824706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4E1D3-DDBD-47FB-9B68-890C6F42BD19}"/>
              </a:ext>
            </a:extLst>
          </p:cNvPr>
          <p:cNvSpPr>
            <a:spLocks noGrp="1"/>
          </p:cNvSpPr>
          <p:nvPr>
            <p:ph type="title"/>
          </p:nvPr>
        </p:nvSpPr>
        <p:spPr/>
        <p:txBody>
          <a:bodyPr/>
          <a:lstStyle/>
          <a:p>
            <a:r>
              <a:rPr lang="en" dirty="0"/>
              <a:t>Claiming a Hinderance</a:t>
            </a:r>
            <a:endParaRPr lang="en-US" dirty="0"/>
          </a:p>
        </p:txBody>
      </p:sp>
      <p:sp>
        <p:nvSpPr>
          <p:cNvPr id="3" name="Content Placeholder 2">
            <a:extLst>
              <a:ext uri="{FF2B5EF4-FFF2-40B4-BE49-F238E27FC236}">
                <a16:creationId xmlns:a16="http://schemas.microsoft.com/office/drawing/2014/main" id="{B8FFA185-A289-4659-A61F-A9283398CFF7}"/>
              </a:ext>
            </a:extLst>
          </p:cNvPr>
          <p:cNvSpPr>
            <a:spLocks noGrp="1"/>
          </p:cNvSpPr>
          <p:nvPr>
            <p:ph idx="1"/>
          </p:nvPr>
        </p:nvSpPr>
        <p:spPr/>
        <p:txBody>
          <a:bodyPr/>
          <a:lstStyle/>
          <a:p>
            <a:r>
              <a:rPr lang="en-US" b="1" dirty="0"/>
              <a:t>Claiming a hindrance</a:t>
            </a:r>
            <a:r>
              <a:rPr lang="en-US" dirty="0"/>
              <a:t> </a:t>
            </a:r>
          </a:p>
          <a:p>
            <a:pPr lvl="1"/>
            <a:r>
              <a:rPr lang="en-US" dirty="0"/>
              <a:t>For example, if a player yells after an injury or getting stung by a bee, this is an unintentional hindrance that would entitle the opponent to claim a let. </a:t>
            </a:r>
          </a:p>
          <a:p>
            <a:pPr lvl="1"/>
            <a:r>
              <a:rPr lang="en-US" b="1" i="1" dirty="0"/>
              <a:t>Body movement:</a:t>
            </a:r>
            <a:r>
              <a:rPr lang="en-US" dirty="0"/>
              <a:t> A player may move to improve position while a ball is in play. A player may change position at any time, including while the server is tossing a ball. Any other movement or any sound that is made solely to distract an opponent, including, but not limited to, waving arms or racket or stamping feet, is not allowed. </a:t>
            </a:r>
          </a:p>
          <a:p>
            <a:endParaRPr lang="en-US" dirty="0"/>
          </a:p>
        </p:txBody>
      </p:sp>
      <p:sp>
        <p:nvSpPr>
          <p:cNvPr id="4" name="Footer Placeholder 3">
            <a:extLst>
              <a:ext uri="{FF2B5EF4-FFF2-40B4-BE49-F238E27FC236}">
                <a16:creationId xmlns:a16="http://schemas.microsoft.com/office/drawing/2014/main" id="{83A4BD57-7909-4D01-9043-1B392F7C63CE}"/>
              </a:ext>
            </a:extLst>
          </p:cNvPr>
          <p:cNvSpPr>
            <a:spLocks noGrp="1"/>
          </p:cNvSpPr>
          <p:nvPr>
            <p:ph type="ftr" sz="quarter" idx="11"/>
          </p:nvPr>
        </p:nvSpPr>
        <p:spPr/>
        <p:txBody>
          <a:bodyPr/>
          <a:lstStyle/>
          <a:p>
            <a:pPr>
              <a:defRPr/>
            </a:pPr>
            <a:r>
              <a:rPr lang="en-US" dirty="0"/>
              <a:t>www.nfhs.org</a:t>
            </a:r>
          </a:p>
        </p:txBody>
      </p:sp>
    </p:spTree>
    <p:extLst>
      <p:ext uri="{BB962C8B-B14F-4D97-AF65-F5344CB8AC3E}">
        <p14:creationId xmlns:p14="http://schemas.microsoft.com/office/powerpoint/2010/main" val="4200930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CA7D-CE1E-477E-A515-EC60E62B933A}"/>
              </a:ext>
            </a:extLst>
          </p:cNvPr>
          <p:cNvSpPr>
            <a:spLocks noGrp="1"/>
          </p:cNvSpPr>
          <p:nvPr>
            <p:ph type="title"/>
          </p:nvPr>
        </p:nvSpPr>
        <p:spPr/>
        <p:txBody>
          <a:bodyPr/>
          <a:lstStyle/>
          <a:p>
            <a:pPr>
              <a:defRPr/>
            </a:pPr>
            <a:r>
              <a:rPr lang="en-US" dirty="0"/>
              <a:t>National Federation of </a:t>
            </a:r>
            <a:br>
              <a:rPr lang="en-US" dirty="0"/>
            </a:br>
            <a:r>
              <a:rPr lang="en-US" dirty="0"/>
              <a:t>State High School Associations</a:t>
            </a:r>
          </a:p>
        </p:txBody>
      </p:sp>
      <p:sp>
        <p:nvSpPr>
          <p:cNvPr id="21507" name="Content Placeholder 2">
            <a:extLst>
              <a:ext uri="{FF2B5EF4-FFF2-40B4-BE49-F238E27FC236}">
                <a16:creationId xmlns:a16="http://schemas.microsoft.com/office/drawing/2014/main" id="{6ABCCFEB-262C-4707-9393-47F1189CAFF9}"/>
              </a:ext>
            </a:extLst>
          </p:cNvPr>
          <p:cNvSpPr>
            <a:spLocks noGrp="1" noChangeArrowheads="1"/>
          </p:cNvSpPr>
          <p:nvPr>
            <p:ph idx="1"/>
          </p:nvPr>
        </p:nvSpPr>
        <p:spPr/>
        <p:txBody>
          <a:bodyPr/>
          <a:lstStyle/>
          <a:p>
            <a:r>
              <a:rPr lang="en-US" altLang="en-US" sz="2400"/>
              <a:t>NFHS (located in Indianapolis, IN – Est. 1920):</a:t>
            </a:r>
          </a:p>
          <a:p>
            <a:pPr lvl="1"/>
            <a:r>
              <a:rPr lang="en-US" altLang="en-US" sz="2200"/>
              <a:t>National leader and advocate for </a:t>
            </a:r>
            <a:br>
              <a:rPr lang="en-US" altLang="en-US" sz="2200"/>
            </a:br>
            <a:r>
              <a:rPr lang="en-US" altLang="en-US" sz="2200"/>
              <a:t>high school athletics and </a:t>
            </a:r>
            <a:br>
              <a:rPr lang="en-US" altLang="en-US" sz="2200"/>
            </a:br>
            <a:r>
              <a:rPr lang="en-US" altLang="en-US" sz="2200"/>
              <a:t>performing arts programs.</a:t>
            </a:r>
          </a:p>
          <a:p>
            <a:pPr lvl="1"/>
            <a:r>
              <a:rPr lang="en-US" altLang="en-US" sz="2200"/>
              <a:t>Serves 51 state associations, 19,500 </a:t>
            </a:r>
            <a:br>
              <a:rPr lang="en-US" altLang="en-US" sz="2200"/>
            </a:br>
            <a:r>
              <a:rPr lang="en-US" altLang="en-US" sz="2200"/>
              <a:t>high schools and 12 million student </a:t>
            </a:r>
            <a:br>
              <a:rPr lang="en-US" altLang="en-US" sz="2200"/>
            </a:br>
            <a:r>
              <a:rPr lang="en-US" altLang="en-US" sz="2200"/>
              <a:t>participants.</a:t>
            </a:r>
          </a:p>
          <a:p>
            <a:pPr lvl="1"/>
            <a:r>
              <a:rPr lang="en-US" altLang="en-US" sz="2200"/>
              <a:t>Writes playing rules for 17 high school </a:t>
            </a:r>
            <a:br>
              <a:rPr lang="en-US" altLang="en-US" sz="2200"/>
            </a:br>
            <a:r>
              <a:rPr lang="en-US" altLang="en-US" sz="2200"/>
              <a:t>sports for boys and girls.</a:t>
            </a:r>
          </a:p>
          <a:p>
            <a:pPr lvl="1"/>
            <a:r>
              <a:rPr lang="en-US" altLang="en-US" sz="2200"/>
              <a:t>Offers online education courses for high school coaches, </a:t>
            </a:r>
            <a:br>
              <a:rPr lang="en-US" altLang="en-US" sz="2200"/>
            </a:br>
            <a:r>
              <a:rPr lang="en-US" altLang="en-US" sz="2200"/>
              <a:t>officials, parents, students and others.</a:t>
            </a:r>
          </a:p>
          <a:p>
            <a:pPr lvl="1"/>
            <a:r>
              <a:rPr lang="en-US" altLang="en-US" sz="2200"/>
              <a:t>Ensures that students have opportunity to enjoy healthy participation, achievement and good sportsmanship in education-based athletics.</a:t>
            </a:r>
          </a:p>
        </p:txBody>
      </p:sp>
      <p:sp>
        <p:nvSpPr>
          <p:cNvPr id="4" name="Footer Placeholder 3">
            <a:extLst>
              <a:ext uri="{FF2B5EF4-FFF2-40B4-BE49-F238E27FC236}">
                <a16:creationId xmlns:a16="http://schemas.microsoft.com/office/drawing/2014/main" id="{B83D9D80-4CAC-4163-AB25-77D2EBBC87F1}"/>
              </a:ext>
            </a:extLst>
          </p:cNvPr>
          <p:cNvSpPr>
            <a:spLocks noGrp="1"/>
          </p:cNvSpPr>
          <p:nvPr>
            <p:ph type="ftr" sz="quarter" idx="11"/>
          </p:nvPr>
        </p:nvSpPr>
        <p:spPr/>
        <p:txBody>
          <a:bodyPr/>
          <a:lstStyle/>
          <a:p>
            <a:pPr>
              <a:defRPr/>
            </a:pPr>
            <a:r>
              <a:rPr lang="en-US"/>
              <a:t>www.nfhs.org</a:t>
            </a:r>
          </a:p>
        </p:txBody>
      </p:sp>
      <p:pic>
        <p:nvPicPr>
          <p:cNvPr id="6" name="Picture 5" descr="Map&#10;&#10;Description automatically generated">
            <a:extLst>
              <a:ext uri="{FF2B5EF4-FFF2-40B4-BE49-F238E27FC236}">
                <a16:creationId xmlns:a16="http://schemas.microsoft.com/office/drawing/2014/main" id="{943DCE0A-A7CC-4FD8-F8B3-9C3461F647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2984" y="2578396"/>
            <a:ext cx="4629016" cy="231258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77EA5-BC57-4CC6-A99B-4D98CC8097E0}"/>
              </a:ext>
            </a:extLst>
          </p:cNvPr>
          <p:cNvSpPr>
            <a:spLocks noGrp="1"/>
          </p:cNvSpPr>
          <p:nvPr>
            <p:ph type="title"/>
          </p:nvPr>
        </p:nvSpPr>
        <p:spPr/>
        <p:txBody>
          <a:bodyPr/>
          <a:lstStyle/>
          <a:p>
            <a:r>
              <a:rPr lang="en" dirty="0"/>
              <a:t>Claiming a Hinderance</a:t>
            </a:r>
            <a:endParaRPr lang="en-US" dirty="0"/>
          </a:p>
        </p:txBody>
      </p:sp>
      <p:sp>
        <p:nvSpPr>
          <p:cNvPr id="3" name="Content Placeholder 2">
            <a:extLst>
              <a:ext uri="{FF2B5EF4-FFF2-40B4-BE49-F238E27FC236}">
                <a16:creationId xmlns:a16="http://schemas.microsoft.com/office/drawing/2014/main" id="{1AA61B41-EA94-42F6-AA93-34444A135D7D}"/>
              </a:ext>
            </a:extLst>
          </p:cNvPr>
          <p:cNvSpPr>
            <a:spLocks noGrp="1"/>
          </p:cNvSpPr>
          <p:nvPr>
            <p:ph idx="1"/>
          </p:nvPr>
        </p:nvSpPr>
        <p:spPr/>
        <p:txBody>
          <a:bodyPr/>
          <a:lstStyle/>
          <a:p>
            <a:r>
              <a:rPr lang="en-US" sz="2400" b="1" i="1" dirty="0"/>
              <a:t>Let due to unintentional hindrance and loss of point due to deliberate hindrance:</a:t>
            </a:r>
            <a:r>
              <a:rPr lang="en-US" sz="2400" dirty="0"/>
              <a:t> A player who is hindered by an opponent’s unintentional act or by something else outside the player’s control is entitled to a let only if the player could have made the shot had the player not been hindered. </a:t>
            </a:r>
          </a:p>
          <a:p>
            <a:r>
              <a:rPr lang="en-US" sz="2400" b="1" i="1" dirty="0"/>
              <a:t>A let is never authorized for a hindrance caused by something within a player’s control</a:t>
            </a:r>
            <a:r>
              <a:rPr lang="en-US" sz="2400" dirty="0"/>
              <a:t>, such as when a player’s racket comes out of a hand, when a player’s shoe comes off, or when a player trips over the player’s own hat.</a:t>
            </a:r>
          </a:p>
          <a:p>
            <a:pPr lvl="1"/>
            <a:r>
              <a:rPr lang="en-US" sz="2200" dirty="0"/>
              <a:t>However, if a player’s hat falls off during a point, an opponent may immediately call a let due to unintentional hindrance. </a:t>
            </a:r>
          </a:p>
          <a:p>
            <a:endParaRPr lang="en-US" dirty="0"/>
          </a:p>
        </p:txBody>
      </p:sp>
      <p:sp>
        <p:nvSpPr>
          <p:cNvPr id="4" name="Footer Placeholder 3">
            <a:extLst>
              <a:ext uri="{FF2B5EF4-FFF2-40B4-BE49-F238E27FC236}">
                <a16:creationId xmlns:a16="http://schemas.microsoft.com/office/drawing/2014/main" id="{291B67F3-ED2C-4CC0-9CDC-FB32054AD6C9}"/>
              </a:ext>
            </a:extLst>
          </p:cNvPr>
          <p:cNvSpPr>
            <a:spLocks noGrp="1"/>
          </p:cNvSpPr>
          <p:nvPr>
            <p:ph type="ftr" sz="quarter" idx="11"/>
          </p:nvPr>
        </p:nvSpPr>
        <p:spPr/>
        <p:txBody>
          <a:bodyPr/>
          <a:lstStyle/>
          <a:p>
            <a:pPr>
              <a:defRPr/>
            </a:pPr>
            <a:r>
              <a:rPr lang="en-US" dirty="0"/>
              <a:t>www.nfhs.org</a:t>
            </a:r>
          </a:p>
        </p:txBody>
      </p:sp>
    </p:spTree>
    <p:extLst>
      <p:ext uri="{BB962C8B-B14F-4D97-AF65-F5344CB8AC3E}">
        <p14:creationId xmlns:p14="http://schemas.microsoft.com/office/powerpoint/2010/main" val="18515563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A4882-751D-4334-8165-9A999125E51E}"/>
              </a:ext>
            </a:extLst>
          </p:cNvPr>
          <p:cNvSpPr>
            <a:spLocks noGrp="1"/>
          </p:cNvSpPr>
          <p:nvPr>
            <p:ph type="title"/>
          </p:nvPr>
        </p:nvSpPr>
        <p:spPr/>
        <p:txBody>
          <a:bodyPr/>
          <a:lstStyle/>
          <a:p>
            <a:r>
              <a:rPr lang="en" dirty="0"/>
              <a:t>Claiming a Hinderance</a:t>
            </a:r>
            <a:endParaRPr lang="en-US" dirty="0"/>
          </a:p>
        </p:txBody>
      </p:sp>
      <p:sp>
        <p:nvSpPr>
          <p:cNvPr id="3" name="Content Placeholder 2">
            <a:extLst>
              <a:ext uri="{FF2B5EF4-FFF2-40B4-BE49-F238E27FC236}">
                <a16:creationId xmlns:a16="http://schemas.microsoft.com/office/drawing/2014/main" id="{45CC5987-DB6B-424C-9A7F-CEC7BEADAAFD}"/>
              </a:ext>
            </a:extLst>
          </p:cNvPr>
          <p:cNvSpPr>
            <a:spLocks noGrp="1"/>
          </p:cNvSpPr>
          <p:nvPr>
            <p:ph idx="1"/>
          </p:nvPr>
        </p:nvSpPr>
        <p:spPr/>
        <p:txBody>
          <a:bodyPr/>
          <a:lstStyle/>
          <a:p>
            <a:r>
              <a:rPr lang="en-US" dirty="0"/>
              <a:t>Out calls and other noises from spectators are not hindrances and, therefore, are not considered grounds for a player calling a let or claiming the point. </a:t>
            </a:r>
          </a:p>
          <a:p>
            <a:r>
              <a:rPr lang="en-US" dirty="0"/>
              <a:t>A ringing cell phone is a deliberate hindrance; if an opponent’s cell phone rings during a point, the player may immediately stop and claim the point. </a:t>
            </a:r>
          </a:p>
          <a:p>
            <a:r>
              <a:rPr lang="en-US" dirty="0"/>
              <a:t>Another example of a deliberate hindrance occurs when the receiver asks the server to stop discarding the second ball after serving, and the server continues to discard the second ball. </a:t>
            </a:r>
          </a:p>
          <a:p>
            <a:r>
              <a:rPr lang="en-US" dirty="0"/>
              <a:t>Continued discarding of the ball constitutes a deliberate hindrance, entitling the receiver to immediately stop play and claim the point.</a:t>
            </a:r>
          </a:p>
          <a:p>
            <a:endParaRPr lang="en-US" dirty="0"/>
          </a:p>
        </p:txBody>
      </p:sp>
      <p:sp>
        <p:nvSpPr>
          <p:cNvPr id="4" name="Footer Placeholder 3">
            <a:extLst>
              <a:ext uri="{FF2B5EF4-FFF2-40B4-BE49-F238E27FC236}">
                <a16:creationId xmlns:a16="http://schemas.microsoft.com/office/drawing/2014/main" id="{C9D9F1D4-2DD1-4F95-A826-D88ED7FA5FA0}"/>
              </a:ext>
            </a:extLst>
          </p:cNvPr>
          <p:cNvSpPr>
            <a:spLocks noGrp="1"/>
          </p:cNvSpPr>
          <p:nvPr>
            <p:ph type="ftr" sz="quarter" idx="11"/>
          </p:nvPr>
        </p:nvSpPr>
        <p:spPr/>
        <p:txBody>
          <a:bodyPr/>
          <a:lstStyle/>
          <a:p>
            <a:pPr>
              <a:defRPr/>
            </a:pPr>
            <a:r>
              <a:rPr lang="en-US" dirty="0"/>
              <a:t>www.nfhs.org</a:t>
            </a:r>
          </a:p>
        </p:txBody>
      </p:sp>
    </p:spTree>
    <p:extLst>
      <p:ext uri="{BB962C8B-B14F-4D97-AF65-F5344CB8AC3E}">
        <p14:creationId xmlns:p14="http://schemas.microsoft.com/office/powerpoint/2010/main" val="923956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51AA9-236B-45EF-8FE2-527A570303C5}"/>
              </a:ext>
            </a:extLst>
          </p:cNvPr>
          <p:cNvSpPr>
            <a:spLocks noGrp="1"/>
          </p:cNvSpPr>
          <p:nvPr>
            <p:ph type="title"/>
          </p:nvPr>
        </p:nvSpPr>
        <p:spPr/>
        <p:txBody>
          <a:bodyPr/>
          <a:lstStyle/>
          <a:p>
            <a:r>
              <a:rPr lang="en" dirty="0"/>
              <a:t>Claiming a Hinderance</a:t>
            </a:r>
            <a:endParaRPr lang="en-US" dirty="0"/>
          </a:p>
        </p:txBody>
      </p:sp>
      <p:sp>
        <p:nvSpPr>
          <p:cNvPr id="3" name="Content Placeholder 2">
            <a:extLst>
              <a:ext uri="{FF2B5EF4-FFF2-40B4-BE49-F238E27FC236}">
                <a16:creationId xmlns:a16="http://schemas.microsoft.com/office/drawing/2014/main" id="{433E7B2A-79C0-4340-876E-169087A7F96F}"/>
              </a:ext>
            </a:extLst>
          </p:cNvPr>
          <p:cNvSpPr>
            <a:spLocks noGrp="1"/>
          </p:cNvSpPr>
          <p:nvPr>
            <p:ph idx="1"/>
          </p:nvPr>
        </p:nvSpPr>
        <p:spPr/>
        <p:txBody>
          <a:bodyPr/>
          <a:lstStyle/>
          <a:p>
            <a:r>
              <a:rPr lang="en-US" b="1" i="1" dirty="0"/>
              <a:t>Grunting:</a:t>
            </a:r>
            <a:r>
              <a:rPr lang="en-US" dirty="0"/>
              <a:t> A player should avoid grunting and making other loud noises that could distract the opponent(s).</a:t>
            </a:r>
          </a:p>
          <a:p>
            <a:r>
              <a:rPr lang="en-US" dirty="0"/>
              <a:t>Grunting and other loud noises may bother not only opponents but also players on adjacent courts. </a:t>
            </a:r>
          </a:p>
          <a:p>
            <a:r>
              <a:rPr lang="en-US" dirty="0"/>
              <a:t>In an extreme case, an opponent or a player on an adjacent court may seek the assistance of an official. </a:t>
            </a:r>
          </a:p>
          <a:p>
            <a:r>
              <a:rPr lang="en-US" dirty="0"/>
              <a:t>Grunting and the making of loud noises that affect the outcome of a point are hindrances. </a:t>
            </a:r>
          </a:p>
          <a:p>
            <a:r>
              <a:rPr lang="en-US" dirty="0"/>
              <a:t>Only an official may rule that these actions are hindrances and order that a let be played or a loss of point, depending on whether an official had previously warned the offending player. </a:t>
            </a:r>
          </a:p>
          <a:p>
            <a:endParaRPr lang="en-US" dirty="0"/>
          </a:p>
        </p:txBody>
      </p:sp>
      <p:sp>
        <p:nvSpPr>
          <p:cNvPr id="4" name="Footer Placeholder 3">
            <a:extLst>
              <a:ext uri="{FF2B5EF4-FFF2-40B4-BE49-F238E27FC236}">
                <a16:creationId xmlns:a16="http://schemas.microsoft.com/office/drawing/2014/main" id="{900C1247-52E6-48BE-B796-123BC2744C53}"/>
              </a:ext>
            </a:extLst>
          </p:cNvPr>
          <p:cNvSpPr>
            <a:spLocks noGrp="1"/>
          </p:cNvSpPr>
          <p:nvPr>
            <p:ph type="ftr" sz="quarter" idx="11"/>
          </p:nvPr>
        </p:nvSpPr>
        <p:spPr/>
        <p:txBody>
          <a:bodyPr/>
          <a:lstStyle/>
          <a:p>
            <a:pPr>
              <a:defRPr/>
            </a:pPr>
            <a:r>
              <a:rPr lang="en-US" dirty="0"/>
              <a:t>www.nfhs.org</a:t>
            </a:r>
          </a:p>
        </p:txBody>
      </p:sp>
    </p:spTree>
    <p:extLst>
      <p:ext uri="{BB962C8B-B14F-4D97-AF65-F5344CB8AC3E}">
        <p14:creationId xmlns:p14="http://schemas.microsoft.com/office/powerpoint/2010/main" val="1301112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F78FA-DE84-4828-8944-F0AD541F6848}"/>
              </a:ext>
            </a:extLst>
          </p:cNvPr>
          <p:cNvSpPr>
            <a:spLocks noGrp="1"/>
          </p:cNvSpPr>
          <p:nvPr>
            <p:ph type="title"/>
          </p:nvPr>
        </p:nvSpPr>
        <p:spPr/>
        <p:txBody>
          <a:bodyPr/>
          <a:lstStyle/>
          <a:p>
            <a:r>
              <a:rPr lang="en" dirty="0"/>
              <a:t>Claiming a Hinderance</a:t>
            </a:r>
            <a:endParaRPr lang="en-US" dirty="0"/>
          </a:p>
        </p:txBody>
      </p:sp>
      <p:sp>
        <p:nvSpPr>
          <p:cNvPr id="3" name="Content Placeholder 2">
            <a:extLst>
              <a:ext uri="{FF2B5EF4-FFF2-40B4-BE49-F238E27FC236}">
                <a16:creationId xmlns:a16="http://schemas.microsoft.com/office/drawing/2014/main" id="{D58C715C-A83F-4EC8-8F3E-32895C6A1A82}"/>
              </a:ext>
            </a:extLst>
          </p:cNvPr>
          <p:cNvSpPr>
            <a:spLocks noGrp="1"/>
          </p:cNvSpPr>
          <p:nvPr>
            <p:ph idx="1"/>
          </p:nvPr>
        </p:nvSpPr>
        <p:spPr/>
        <p:txBody>
          <a:bodyPr/>
          <a:lstStyle/>
          <a:p>
            <a:r>
              <a:rPr lang="en-US" sz="2400" b="1" i="1" dirty="0"/>
              <a:t>Injury caused by player:</a:t>
            </a:r>
            <a:r>
              <a:rPr lang="en-US" sz="2400" dirty="0"/>
              <a:t> When a player </a:t>
            </a:r>
            <a:r>
              <a:rPr lang="en-US" sz="2400" b="1" dirty="0"/>
              <a:t>accidentally</a:t>
            </a:r>
            <a:r>
              <a:rPr lang="en-US" sz="2400" dirty="0"/>
              <a:t> injures an opponent, the opponent suffers the consequences. </a:t>
            </a:r>
          </a:p>
          <a:p>
            <a:r>
              <a:rPr lang="en-US" sz="2400" dirty="0"/>
              <a:t>Consider the situation where the server’s racket accidentally strikes the receiver and incapacitates the receiver. </a:t>
            </a:r>
          </a:p>
          <a:p>
            <a:r>
              <a:rPr lang="en-US" sz="2400" dirty="0"/>
              <a:t>The receiver is unable to resume play within the time limit. </a:t>
            </a:r>
          </a:p>
          <a:p>
            <a:r>
              <a:rPr lang="en-US" sz="2400" dirty="0"/>
              <a:t>Even though the server caused the injury, the server wins the match by retirement. </a:t>
            </a:r>
          </a:p>
          <a:p>
            <a:r>
              <a:rPr lang="en-US" sz="2400" dirty="0"/>
              <a:t>On the other hand, when a player </a:t>
            </a:r>
            <a:r>
              <a:rPr lang="en-US" sz="2400" b="1" dirty="0"/>
              <a:t>deliberately</a:t>
            </a:r>
            <a:r>
              <a:rPr lang="en-US" sz="2400" dirty="0"/>
              <a:t> injures an opponent and affects the opponent’s ability to play, then the opponent wins the match by default. </a:t>
            </a:r>
          </a:p>
          <a:p>
            <a:r>
              <a:rPr lang="en-US" sz="2400" dirty="0"/>
              <a:t>Hitting a ball or throwing a racket in anger is considered a deliberate act.</a:t>
            </a:r>
          </a:p>
          <a:p>
            <a:endParaRPr lang="en-US" dirty="0"/>
          </a:p>
        </p:txBody>
      </p:sp>
      <p:sp>
        <p:nvSpPr>
          <p:cNvPr id="4" name="Footer Placeholder 3">
            <a:extLst>
              <a:ext uri="{FF2B5EF4-FFF2-40B4-BE49-F238E27FC236}">
                <a16:creationId xmlns:a16="http://schemas.microsoft.com/office/drawing/2014/main" id="{0C00FDFE-E493-44E8-9B65-29EAE2B7785B}"/>
              </a:ext>
            </a:extLst>
          </p:cNvPr>
          <p:cNvSpPr>
            <a:spLocks noGrp="1"/>
          </p:cNvSpPr>
          <p:nvPr>
            <p:ph type="ftr" sz="quarter" idx="11"/>
          </p:nvPr>
        </p:nvSpPr>
        <p:spPr/>
        <p:txBody>
          <a:bodyPr/>
          <a:lstStyle/>
          <a:p>
            <a:pPr>
              <a:defRPr/>
            </a:pPr>
            <a:r>
              <a:rPr lang="en-US" dirty="0"/>
              <a:t>www.nfhs.org</a:t>
            </a:r>
          </a:p>
        </p:txBody>
      </p:sp>
    </p:spTree>
    <p:extLst>
      <p:ext uri="{BB962C8B-B14F-4D97-AF65-F5344CB8AC3E}">
        <p14:creationId xmlns:p14="http://schemas.microsoft.com/office/powerpoint/2010/main" val="4131224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F8E8AB-04CB-45D2-86D9-74AEA580578C}"/>
              </a:ext>
            </a:extLst>
          </p:cNvPr>
          <p:cNvSpPr>
            <a:spLocks noGrp="1"/>
          </p:cNvSpPr>
          <p:nvPr>
            <p:ph type="title"/>
          </p:nvPr>
        </p:nvSpPr>
        <p:spPr/>
        <p:txBody>
          <a:bodyPr/>
          <a:lstStyle/>
          <a:p>
            <a:r>
              <a:rPr lang="en-US" dirty="0"/>
              <a:t>Sportsmanship/Code of Conduct</a:t>
            </a:r>
          </a:p>
        </p:txBody>
      </p:sp>
      <p:sp>
        <p:nvSpPr>
          <p:cNvPr id="2" name="Text Placeholder 1">
            <a:extLst>
              <a:ext uri="{FF2B5EF4-FFF2-40B4-BE49-F238E27FC236}">
                <a16:creationId xmlns:a16="http://schemas.microsoft.com/office/drawing/2014/main" id="{A162F7E7-EFEF-45DD-9476-83080A20636E}"/>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F90D2082-F349-49B4-96DC-35F7B174F500}"/>
              </a:ext>
            </a:extLst>
          </p:cNvPr>
          <p:cNvSpPr>
            <a:spLocks noGrp="1"/>
          </p:cNvSpPr>
          <p:nvPr>
            <p:ph type="ftr" sz="quarter" idx="4294967295"/>
          </p:nvPr>
        </p:nvSpPr>
        <p:spPr>
          <a:xfrm>
            <a:off x="10199688" y="6524625"/>
            <a:ext cx="1992312" cy="295275"/>
          </a:xfrm>
        </p:spPr>
        <p:txBody>
          <a:bodyPr/>
          <a:lstStyle/>
          <a:p>
            <a:pPr>
              <a:defRPr/>
            </a:pPr>
            <a:r>
              <a:rPr lang="en-US" dirty="0"/>
              <a:t>www.nfhs.org</a:t>
            </a:r>
          </a:p>
        </p:txBody>
      </p:sp>
    </p:spTree>
    <p:extLst>
      <p:ext uri="{BB962C8B-B14F-4D97-AF65-F5344CB8AC3E}">
        <p14:creationId xmlns:p14="http://schemas.microsoft.com/office/powerpoint/2010/main" val="2466595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CE6EFE-B78C-4BA7-9C8E-C7845E60506B}"/>
              </a:ext>
            </a:extLst>
          </p:cNvPr>
          <p:cNvSpPr>
            <a:spLocks noGrp="1"/>
          </p:cNvSpPr>
          <p:nvPr>
            <p:ph type="title"/>
          </p:nvPr>
        </p:nvSpPr>
        <p:spPr/>
        <p:txBody>
          <a:bodyPr/>
          <a:lstStyle/>
          <a:p>
            <a:r>
              <a:rPr lang="en" dirty="0"/>
              <a:t>Sportsmanship and Etiquette</a:t>
            </a:r>
            <a:endParaRPr lang="en-US" dirty="0"/>
          </a:p>
        </p:txBody>
      </p:sp>
      <p:sp>
        <p:nvSpPr>
          <p:cNvPr id="5" name="Content Placeholder 4">
            <a:extLst>
              <a:ext uri="{FF2B5EF4-FFF2-40B4-BE49-F238E27FC236}">
                <a16:creationId xmlns:a16="http://schemas.microsoft.com/office/drawing/2014/main" id="{36799768-5F09-4F92-B413-D37423698563}"/>
              </a:ext>
            </a:extLst>
          </p:cNvPr>
          <p:cNvSpPr>
            <a:spLocks noGrp="1"/>
          </p:cNvSpPr>
          <p:nvPr>
            <p:ph idx="1"/>
          </p:nvPr>
        </p:nvSpPr>
        <p:spPr/>
        <p:txBody>
          <a:bodyPr/>
          <a:lstStyle/>
          <a:p>
            <a:r>
              <a:rPr lang="en-US" sz="2400" dirty="0"/>
              <a:t>Player shall not engage in unsportsmanlike conduct. </a:t>
            </a:r>
          </a:p>
          <a:p>
            <a:r>
              <a:rPr lang="en-US" sz="2400" dirty="0"/>
              <a:t>A player shall not at any time (on or off court) engage in: </a:t>
            </a:r>
          </a:p>
          <a:p>
            <a:pPr lvl="1"/>
            <a:r>
              <a:rPr lang="en-US" sz="2000" b="1" dirty="0"/>
              <a:t>Verbal abuse:</a:t>
            </a:r>
            <a:r>
              <a:rPr lang="en-US" sz="2000" dirty="0"/>
              <a:t> Swear at an official, a spectator, or an opponent in a voice that can be heard by any person; </a:t>
            </a:r>
          </a:p>
          <a:p>
            <a:pPr lvl="1"/>
            <a:r>
              <a:rPr lang="en-US" sz="2000" b="1" dirty="0"/>
              <a:t>Visible or audible profanity or obscenity:</a:t>
            </a:r>
            <a:r>
              <a:rPr lang="en-US" sz="2000" dirty="0"/>
              <a:t> Use profanity or insulting, abusive, or obscene language in any way that may be heard by any person or use obscene, insulting, or abusive gestures; </a:t>
            </a:r>
          </a:p>
          <a:p>
            <a:pPr lvl="1"/>
            <a:r>
              <a:rPr lang="en-US" sz="2000" b="1" dirty="0"/>
              <a:t>Racket abuse: </a:t>
            </a:r>
            <a:r>
              <a:rPr lang="en-US" sz="2000" dirty="0"/>
              <a:t>Throw or break a racket other than in the normal course of play; </a:t>
            </a:r>
          </a:p>
          <a:p>
            <a:pPr lvl="1"/>
            <a:r>
              <a:rPr lang="en-US" sz="2000" b="1" dirty="0"/>
              <a:t>Ball abuse:</a:t>
            </a:r>
            <a:r>
              <a:rPr lang="en-US" sz="2000" dirty="0"/>
              <a:t> Deliberately hitting, throwing, or kicking a ball that is not in play if the ball: leaving the playing area; hits or comes close to hitting any person; or could cause damage or harm.</a:t>
            </a:r>
          </a:p>
          <a:p>
            <a:pPr lvl="1"/>
            <a:r>
              <a:rPr lang="en-US" sz="2000" b="1" dirty="0"/>
              <a:t>Physical abuse:</a:t>
            </a:r>
            <a:r>
              <a:rPr lang="en-US" sz="2000" dirty="0"/>
              <a:t> Threaten or inflict bodily injury to anyone; or </a:t>
            </a:r>
          </a:p>
          <a:p>
            <a:pPr lvl="1"/>
            <a:r>
              <a:rPr lang="en-US" sz="2000" b="1" dirty="0"/>
              <a:t>Other unsportsmanlike conduct</a:t>
            </a:r>
            <a:endParaRPr lang="en-US" sz="2000" dirty="0"/>
          </a:p>
          <a:p>
            <a:pPr marL="457200" lvl="1" indent="0">
              <a:buNone/>
            </a:pPr>
            <a:endParaRPr lang="en-US" dirty="0">
              <a:solidFill>
                <a:schemeClr val="dk1"/>
              </a:solidFill>
            </a:endParaRPr>
          </a:p>
          <a:p>
            <a:pPr lvl="1"/>
            <a:endParaRPr lang="en-US" dirty="0"/>
          </a:p>
        </p:txBody>
      </p:sp>
    </p:spTree>
    <p:extLst>
      <p:ext uri="{BB962C8B-B14F-4D97-AF65-F5344CB8AC3E}">
        <p14:creationId xmlns:p14="http://schemas.microsoft.com/office/powerpoint/2010/main" val="2399507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81A50-B5B2-4F56-9DC4-D316E4198204}"/>
              </a:ext>
            </a:extLst>
          </p:cNvPr>
          <p:cNvSpPr>
            <a:spLocks noGrp="1"/>
          </p:cNvSpPr>
          <p:nvPr>
            <p:ph type="title"/>
          </p:nvPr>
        </p:nvSpPr>
        <p:spPr/>
        <p:txBody>
          <a:bodyPr/>
          <a:lstStyle/>
          <a:p>
            <a:r>
              <a:rPr lang="en" dirty="0"/>
              <a:t>Code of Conduct </a:t>
            </a:r>
            <a:endParaRPr lang="en-US" dirty="0"/>
          </a:p>
        </p:txBody>
      </p:sp>
      <p:sp>
        <p:nvSpPr>
          <p:cNvPr id="3" name="Content Placeholder 2">
            <a:extLst>
              <a:ext uri="{FF2B5EF4-FFF2-40B4-BE49-F238E27FC236}">
                <a16:creationId xmlns:a16="http://schemas.microsoft.com/office/drawing/2014/main" id="{20E8E316-5E85-4975-BAD1-3872B70CA356}"/>
              </a:ext>
            </a:extLst>
          </p:cNvPr>
          <p:cNvSpPr>
            <a:spLocks noGrp="1"/>
          </p:cNvSpPr>
          <p:nvPr>
            <p:ph idx="1"/>
          </p:nvPr>
        </p:nvSpPr>
        <p:spPr/>
        <p:txBody>
          <a:bodyPr/>
          <a:lstStyle/>
          <a:p>
            <a:r>
              <a:rPr lang="en-US" b="1" dirty="0"/>
              <a:t>Carry-over of code violations occurring after a match is over to player’s next match during individual competition: </a:t>
            </a:r>
          </a:p>
          <a:p>
            <a:pPr lvl="1"/>
            <a:r>
              <a:rPr lang="en-US" b="1" dirty="0"/>
              <a:t>If a player commits a code violation after his singles match is over, the penalty shall be assessed: </a:t>
            </a:r>
          </a:p>
          <a:p>
            <a:pPr marL="457200" lvl="1" indent="0">
              <a:buNone/>
            </a:pPr>
            <a:r>
              <a:rPr lang="en-US" b="1" dirty="0"/>
              <a:t>	</a:t>
            </a:r>
            <a:r>
              <a:rPr lang="en-US" sz="2000" dirty="0"/>
              <a:t>(1) at the start of his next singles match; but </a:t>
            </a:r>
          </a:p>
          <a:p>
            <a:pPr marL="914400" lvl="1" indent="-457200">
              <a:buNone/>
            </a:pPr>
            <a:r>
              <a:rPr lang="en-US" sz="2000" dirty="0"/>
              <a:t>	(2) if he has been eliminated from all singles competitions, then the penalty will be assessed at the start of his next doubles match.</a:t>
            </a:r>
          </a:p>
          <a:p>
            <a:pPr lvl="1"/>
            <a:r>
              <a:rPr lang="en-US" b="1" dirty="0">
                <a:solidFill>
                  <a:schemeClr val="dk1"/>
                </a:solidFill>
              </a:rPr>
              <a:t>If a player commits a code violation after his doubles match is over, the penalty shall be assessed: </a:t>
            </a:r>
          </a:p>
          <a:p>
            <a:pPr marL="914400" lvl="2" indent="0">
              <a:buNone/>
            </a:pPr>
            <a:r>
              <a:rPr lang="en-US" dirty="0">
                <a:solidFill>
                  <a:schemeClr val="dk1"/>
                </a:solidFill>
              </a:rPr>
              <a:t>(1) at the start of his next doubles match; but </a:t>
            </a:r>
          </a:p>
          <a:p>
            <a:pPr marL="457200" lvl="0" indent="0">
              <a:spcBef>
                <a:spcPts val="0"/>
              </a:spcBef>
              <a:spcAft>
                <a:spcPts val="0"/>
              </a:spcAft>
              <a:buClr>
                <a:schemeClr val="dk1"/>
              </a:buClr>
              <a:buSzPts val="1100"/>
              <a:buNone/>
            </a:pPr>
            <a:r>
              <a:rPr lang="en-US" dirty="0">
                <a:solidFill>
                  <a:schemeClr val="dk1"/>
                </a:solidFill>
              </a:rPr>
              <a:t>	</a:t>
            </a:r>
            <a:r>
              <a:rPr lang="en-US" sz="2000" dirty="0">
                <a:solidFill>
                  <a:schemeClr val="dk1"/>
                </a:solidFill>
              </a:rPr>
              <a:t>(2) if he has been eliminated from all doubles competitions, then the penalty will be 	assessed at the start of his next singles match. </a:t>
            </a:r>
          </a:p>
          <a:p>
            <a:pPr lvl="1"/>
            <a:endParaRPr lang="en-US" dirty="0"/>
          </a:p>
          <a:p>
            <a:endParaRPr lang="en-US" dirty="0"/>
          </a:p>
        </p:txBody>
      </p:sp>
      <p:sp>
        <p:nvSpPr>
          <p:cNvPr id="4" name="Footer Placeholder 3">
            <a:extLst>
              <a:ext uri="{FF2B5EF4-FFF2-40B4-BE49-F238E27FC236}">
                <a16:creationId xmlns:a16="http://schemas.microsoft.com/office/drawing/2014/main" id="{AD7D7A72-0A91-4280-89B7-7BB75B8B0E88}"/>
              </a:ext>
            </a:extLst>
          </p:cNvPr>
          <p:cNvSpPr>
            <a:spLocks noGrp="1"/>
          </p:cNvSpPr>
          <p:nvPr>
            <p:ph type="ftr" sz="quarter" idx="11"/>
          </p:nvPr>
        </p:nvSpPr>
        <p:spPr/>
        <p:txBody>
          <a:bodyPr/>
          <a:lstStyle/>
          <a:p>
            <a:pPr>
              <a:defRPr/>
            </a:pPr>
            <a:r>
              <a:rPr lang="en-US" dirty="0"/>
              <a:t>www.nfhs.org</a:t>
            </a:r>
          </a:p>
        </p:txBody>
      </p:sp>
    </p:spTree>
    <p:extLst>
      <p:ext uri="{BB962C8B-B14F-4D97-AF65-F5344CB8AC3E}">
        <p14:creationId xmlns:p14="http://schemas.microsoft.com/office/powerpoint/2010/main" val="27876096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EEBFD74-C13A-42BC-9D6A-8F2AA91E9300}"/>
              </a:ext>
            </a:extLst>
          </p:cNvPr>
          <p:cNvSpPr>
            <a:spLocks noGrp="1"/>
          </p:cNvSpPr>
          <p:nvPr>
            <p:ph type="title"/>
          </p:nvPr>
        </p:nvSpPr>
        <p:spPr/>
        <p:txBody>
          <a:bodyPr/>
          <a:lstStyle/>
          <a:p>
            <a:r>
              <a:rPr lang="en-US" dirty="0"/>
              <a:t>Recovery Rule</a:t>
            </a:r>
          </a:p>
        </p:txBody>
      </p:sp>
      <p:sp>
        <p:nvSpPr>
          <p:cNvPr id="3" name="Text Placeholder 2">
            <a:extLst>
              <a:ext uri="{FF2B5EF4-FFF2-40B4-BE49-F238E27FC236}">
                <a16:creationId xmlns:a16="http://schemas.microsoft.com/office/drawing/2014/main" id="{29EC241B-5AFB-4D0F-8E4C-978E5455F9E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152104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F756B1-452C-49CF-841B-C48C2405EC7E}"/>
              </a:ext>
            </a:extLst>
          </p:cNvPr>
          <p:cNvSpPr>
            <a:spLocks noGrp="1"/>
          </p:cNvSpPr>
          <p:nvPr>
            <p:ph type="title"/>
          </p:nvPr>
        </p:nvSpPr>
        <p:spPr/>
        <p:txBody>
          <a:bodyPr/>
          <a:lstStyle/>
          <a:p>
            <a:r>
              <a:rPr lang="en" dirty="0"/>
              <a:t>Recovery Rule</a:t>
            </a:r>
            <a:endParaRPr lang="en-US" dirty="0"/>
          </a:p>
        </p:txBody>
      </p:sp>
      <p:sp>
        <p:nvSpPr>
          <p:cNvPr id="5" name="Content Placeholder 4">
            <a:extLst>
              <a:ext uri="{FF2B5EF4-FFF2-40B4-BE49-F238E27FC236}">
                <a16:creationId xmlns:a16="http://schemas.microsoft.com/office/drawing/2014/main" id="{849BB616-B1D1-4EA2-B56E-99B7BAFB5E60}"/>
              </a:ext>
            </a:extLst>
          </p:cNvPr>
          <p:cNvSpPr>
            <a:spLocks noGrp="1"/>
          </p:cNvSpPr>
          <p:nvPr>
            <p:ph idx="1"/>
          </p:nvPr>
        </p:nvSpPr>
        <p:spPr/>
        <p:txBody>
          <a:bodyPr/>
          <a:lstStyle/>
          <a:p>
            <a:r>
              <a:rPr lang="en-US" dirty="0"/>
              <a:t>State association may have differing guidelines for both time between matches and matches per day.</a:t>
            </a:r>
          </a:p>
          <a:p>
            <a:endParaRPr lang="en-US" dirty="0"/>
          </a:p>
        </p:txBody>
      </p:sp>
    </p:spTree>
    <p:extLst>
      <p:ext uri="{BB962C8B-B14F-4D97-AF65-F5344CB8AC3E}">
        <p14:creationId xmlns:p14="http://schemas.microsoft.com/office/powerpoint/2010/main" val="26665692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73"/>
          <p:cNvSpPr txBox="1">
            <a:spLocks noGrp="1"/>
          </p:cNvSpPr>
          <p:nvPr>
            <p:ph type="ctrTitle"/>
          </p:nvPr>
        </p:nvSpPr>
        <p:spPr>
          <a:xfrm>
            <a:off x="1469163" y="2053975"/>
            <a:ext cx="10721400" cy="3539400"/>
          </a:xfrm>
          <a:prstGeom prst="rect">
            <a:avLst/>
          </a:prstGeom>
        </p:spPr>
        <p:txBody>
          <a:bodyPr spcFirstLastPara="1" wrap="square" lIns="0" tIns="0" rIns="0" bIns="0" anchor="b" anchorCtr="0">
            <a:normAutofit/>
          </a:bodyPr>
          <a:lstStyle/>
          <a:p>
            <a:r>
              <a:rPr lang="en" dirty="0"/>
              <a:t>USTA High School Resources</a:t>
            </a:r>
            <a:endParaRPr dirty="0"/>
          </a:p>
        </p:txBody>
      </p:sp>
      <p:sp>
        <p:nvSpPr>
          <p:cNvPr id="622" name="Google Shape;622;p73"/>
          <p:cNvSpPr txBox="1">
            <a:spLocks noGrp="1"/>
          </p:cNvSpPr>
          <p:nvPr>
            <p:ph type="subTitle" idx="1"/>
          </p:nvPr>
        </p:nvSpPr>
        <p:spPr>
          <a:xfrm>
            <a:off x="1469163" y="5999300"/>
            <a:ext cx="8458200" cy="858600"/>
          </a:xfrm>
          <a:prstGeom prst="rect">
            <a:avLst/>
          </a:prstGeom>
        </p:spPr>
        <p:txBody>
          <a:bodyPr spcFirstLastPara="1" wrap="square" lIns="0" tIns="0" rIns="0" bIns="0" anchor="ctr" anchorCtr="0">
            <a:normAutofit/>
          </a:bodyPr>
          <a:lstStyle/>
          <a:p>
            <a:pPr marL="0" indent="0"/>
            <a:r>
              <a:rPr lang="en" dirty="0"/>
              <a:t>Resources</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097A7A-D141-48C5-82FA-7CDB4CA54B17}"/>
              </a:ext>
            </a:extLst>
          </p:cNvPr>
          <p:cNvSpPr>
            <a:spLocks noGrp="1"/>
          </p:cNvSpPr>
          <p:nvPr>
            <p:ph type="title"/>
          </p:nvPr>
        </p:nvSpPr>
        <p:spPr/>
        <p:txBody>
          <a:bodyPr/>
          <a:lstStyle/>
          <a:p>
            <a:r>
              <a:rPr lang="en-US" dirty="0"/>
              <a:t>2023 USTA Tennis Rules Of Competition</a:t>
            </a:r>
          </a:p>
        </p:txBody>
      </p:sp>
      <p:sp>
        <p:nvSpPr>
          <p:cNvPr id="3" name="Text Placeholder 2">
            <a:extLst>
              <a:ext uri="{FF2B5EF4-FFF2-40B4-BE49-F238E27FC236}">
                <a16:creationId xmlns:a16="http://schemas.microsoft.com/office/drawing/2014/main" id="{66382F47-E551-404B-AA88-0E3D3801C5D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625612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74"/>
          <p:cNvSpPr txBox="1">
            <a:spLocks noGrp="1"/>
          </p:cNvSpPr>
          <p:nvPr>
            <p:ph type="subTitle" idx="1"/>
          </p:nvPr>
        </p:nvSpPr>
        <p:spPr>
          <a:xfrm>
            <a:off x="1469163" y="5999300"/>
            <a:ext cx="8458200" cy="858600"/>
          </a:xfrm>
          <a:prstGeom prst="rect">
            <a:avLst/>
          </a:prstGeom>
        </p:spPr>
        <p:txBody>
          <a:bodyPr spcFirstLastPara="1" wrap="square" lIns="0" tIns="0" rIns="0" bIns="0" anchor="ctr" anchorCtr="0">
            <a:normAutofit/>
          </a:bodyPr>
          <a:lstStyle/>
          <a:p>
            <a:pPr marL="0" indent="0"/>
            <a:r>
              <a:rPr lang="en" dirty="0"/>
              <a:t>Grants &amp; Assistance</a:t>
            </a:r>
            <a:endParaRPr dirty="0"/>
          </a:p>
        </p:txBody>
      </p:sp>
      <p:sp>
        <p:nvSpPr>
          <p:cNvPr id="2" name="TextBox 1">
            <a:extLst>
              <a:ext uri="{FF2B5EF4-FFF2-40B4-BE49-F238E27FC236}">
                <a16:creationId xmlns:a16="http://schemas.microsoft.com/office/drawing/2014/main" id="{E0D616B1-2ECF-42AE-841C-A388B70F4C40}"/>
              </a:ext>
            </a:extLst>
          </p:cNvPr>
          <p:cNvSpPr txBox="1"/>
          <p:nvPr/>
        </p:nvSpPr>
        <p:spPr>
          <a:xfrm>
            <a:off x="1469163" y="1891552"/>
            <a:ext cx="9412941" cy="3599960"/>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3200" b="0" i="0" u="none" strike="noStrike" kern="1200" cap="none" spc="0" normalizeH="0" baseline="0" noProof="0" dirty="0">
                <a:ln>
                  <a:noFill/>
                </a:ln>
                <a:solidFill>
                  <a:schemeClr val="bg2"/>
                </a:solidFill>
                <a:effectLst/>
                <a:uLnTx/>
                <a:uFillTx/>
                <a:latin typeface="Gotham-Book"/>
              </a:rPr>
              <a:t>The USTA offers a variety of grants to help grow the game of tennis. Get support and find out how the USTA and USTA Foundation can help with grants, equipment discounts, and more.</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sz="3200" dirty="0">
                <a:solidFill>
                  <a:schemeClr val="bg2"/>
                </a:solidFill>
                <a:latin typeface="Gotham-Book"/>
              </a:rPr>
              <a:t>Visit </a:t>
            </a:r>
            <a:r>
              <a:rPr lang="en-US" sz="3200" dirty="0">
                <a:solidFill>
                  <a:schemeClr val="bg2"/>
                </a:solidFill>
                <a:latin typeface="Gotham-Book"/>
                <a:hlinkClick r:id="rId3">
                  <a:extLst>
                    <a:ext uri="{A12FA001-AC4F-418D-AE19-62706E023703}">
                      <ahyp:hlinkClr xmlns:ahyp="http://schemas.microsoft.com/office/drawing/2018/hyperlinkcolor" val="tx"/>
                    </a:ext>
                  </a:extLst>
                </a:hlinkClick>
              </a:rPr>
              <a:t>https://www.usta.com/en/home/coach-organize/tennis-support/grants-assistance.html</a:t>
            </a:r>
            <a:r>
              <a:rPr lang="en-US" sz="3200" dirty="0">
                <a:solidFill>
                  <a:schemeClr val="bg2"/>
                </a:solidFill>
                <a:latin typeface="Gotham-Book"/>
              </a:rPr>
              <a:t> for more information.</a:t>
            </a:r>
            <a:endParaRPr lang="en-US" sz="3200" b="0" i="0" u="none" strike="noStrike" kern="1200" cap="none" spc="0" normalizeH="0" baseline="0" noProof="0" dirty="0">
              <a:ln>
                <a:noFill/>
              </a:ln>
              <a:solidFill>
                <a:schemeClr val="bg2"/>
              </a:solidFill>
              <a:effectLst/>
              <a:uLnTx/>
              <a:uFillTx/>
              <a:latin typeface="Gotham-Book"/>
            </a:endParaRPr>
          </a:p>
          <a:p>
            <a:endParaRPr lang="en-US" dirty="0"/>
          </a:p>
        </p:txBody>
      </p:sp>
      <p:sp>
        <p:nvSpPr>
          <p:cNvPr id="5" name="Google Shape;639;p76">
            <a:extLst>
              <a:ext uri="{FF2B5EF4-FFF2-40B4-BE49-F238E27FC236}">
                <a16:creationId xmlns:a16="http://schemas.microsoft.com/office/drawing/2014/main" id="{5C663310-DB6C-4D85-900E-D4BB0B17BE5E}"/>
              </a:ext>
            </a:extLst>
          </p:cNvPr>
          <p:cNvSpPr txBox="1">
            <a:spLocks noGrp="1"/>
          </p:cNvSpPr>
          <p:nvPr>
            <p:ph type="ctrTitle"/>
          </p:nvPr>
        </p:nvSpPr>
        <p:spPr>
          <a:xfrm>
            <a:off x="1469163" y="313850"/>
            <a:ext cx="8610000" cy="1235100"/>
          </a:xfrm>
          <a:prstGeom prst="rect">
            <a:avLst/>
          </a:prstGeom>
        </p:spPr>
        <p:txBody>
          <a:bodyPr spcFirstLastPara="1" wrap="square" lIns="0" tIns="0" rIns="0" bIns="0" anchor="b" anchorCtr="0">
            <a:normAutofit fontScale="90000"/>
          </a:bodyPr>
          <a:lstStyle/>
          <a:p>
            <a:r>
              <a:rPr lang="en" dirty="0"/>
              <a:t>USTA Grants &amp; Assistance</a:t>
            </a: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76"/>
          <p:cNvSpPr txBox="1">
            <a:spLocks noGrp="1"/>
          </p:cNvSpPr>
          <p:nvPr>
            <p:ph type="ctrTitle"/>
          </p:nvPr>
        </p:nvSpPr>
        <p:spPr>
          <a:xfrm>
            <a:off x="1469163" y="313850"/>
            <a:ext cx="8610000" cy="1235100"/>
          </a:xfrm>
          <a:prstGeom prst="rect">
            <a:avLst/>
          </a:prstGeom>
        </p:spPr>
        <p:txBody>
          <a:bodyPr spcFirstLastPara="1" wrap="square" lIns="0" tIns="0" rIns="0" bIns="0" anchor="b" anchorCtr="0">
            <a:normAutofit/>
          </a:bodyPr>
          <a:lstStyle/>
          <a:p>
            <a:r>
              <a:rPr lang="en" dirty="0"/>
              <a:t>Team Tennis Manual</a:t>
            </a:r>
            <a:endParaRPr dirty="0"/>
          </a:p>
        </p:txBody>
      </p:sp>
      <p:sp>
        <p:nvSpPr>
          <p:cNvPr id="640" name="Google Shape;640;p76"/>
          <p:cNvSpPr txBox="1"/>
          <p:nvPr/>
        </p:nvSpPr>
        <p:spPr>
          <a:xfrm>
            <a:off x="1180864" y="2028301"/>
            <a:ext cx="8473300" cy="3877954"/>
          </a:xfrm>
          <a:prstGeom prst="rect">
            <a:avLst/>
          </a:prstGeom>
          <a:noFill/>
          <a:ln>
            <a:noFill/>
          </a:ln>
        </p:spPr>
        <p:txBody>
          <a:bodyPr spcFirstLastPara="1" wrap="square" lIns="91425" tIns="91425" rIns="91425" bIns="91425" anchor="t" anchorCtr="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a:ea typeface="+mn-ea"/>
                <a:cs typeface="+mn-cs"/>
              </a:rPr>
              <a:t>Nearly 100 pages consisting of 29 turnkey practice plans covering preseason conditioning, in season plans to postseason play.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a:ea typeface="+mn-ea"/>
                <a:cs typeface="+mn-cs"/>
              </a:rPr>
              <a:t>Made for you with you in mind – piloted by over 40 coaches.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a:ea typeface="+mn-ea"/>
                <a:cs typeface="+mn-cs"/>
              </a:rPr>
              <a:t>All activities optimized for No-Cut Coaches and can be done by up to 12 players per court with no coach feeding.</a:t>
            </a:r>
          </a:p>
          <a:p>
            <a:pPr marL="285750" indent="-285750" fontAlgn="auto">
              <a:spcBef>
                <a:spcPts val="0"/>
              </a:spcBef>
              <a:spcAft>
                <a:spcPts val="0"/>
              </a:spcAft>
              <a:buFont typeface="Arial" panose="020B0604020202020204" pitchFamily="34" charset="0"/>
              <a:buChar char="•"/>
              <a:defRPr/>
            </a:pPr>
            <a:r>
              <a:rPr kumimoji="0" lang="en-US" sz="2400" b="0" i="0" u="none" strike="noStrike" kern="1200" cap="none" spc="0" normalizeH="0" baseline="0" noProof="0" dirty="0">
                <a:ln>
                  <a:noFill/>
                </a:ln>
                <a:effectLst/>
                <a:uLnTx/>
                <a:uFillTx/>
                <a:latin typeface="Calibri"/>
                <a:ea typeface="+mn-ea"/>
                <a:cs typeface="+mn-cs"/>
              </a:rPr>
              <a:t>Accessible in the </a:t>
            </a:r>
            <a:r>
              <a:rPr lang="en-US" sz="2400" dirty="0">
                <a:latin typeface="Calibri"/>
                <a:cs typeface="+mn-cs"/>
              </a:rPr>
              <a:t>USTA </a:t>
            </a:r>
            <a:r>
              <a:rPr kumimoji="0" lang="en-US" sz="2400" b="0" i="0" u="none" strike="noStrike" kern="1200" cap="none" spc="0" normalizeH="0" baseline="0" noProof="0" dirty="0">
                <a:ln>
                  <a:noFill/>
                </a:ln>
                <a:effectLst/>
                <a:uLnTx/>
                <a:uFillTx/>
                <a:latin typeface="Calibri"/>
                <a:ea typeface="+mn-ea"/>
                <a:cs typeface="+mn-cs"/>
              </a:rPr>
              <a:t>Curriculum Center and Net Generation Mobile App.</a:t>
            </a:r>
            <a:endParaRPr lang="en-US" sz="2400" b="0" i="0" u="none" strike="noStrike" kern="1200" cap="none" spc="0" normalizeH="0" baseline="0" noProof="0" dirty="0">
              <a:ln>
                <a:noFill/>
              </a:ln>
              <a:effectLst/>
              <a:uLnTx/>
              <a:uFillTx/>
              <a:latin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a:ea typeface="+mn-ea"/>
                <a:cs typeface="+mn-cs"/>
              </a:rPr>
              <a:t>All activities/drills have supporting videos – viewable on App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latin typeface="Calibri"/>
                <a:cs typeface="+mn-cs"/>
              </a:rPr>
              <a:t>Download a PDF version </a:t>
            </a:r>
            <a:r>
              <a:rPr lang="en-US" sz="2400" dirty="0">
                <a:latin typeface="Calibri"/>
                <a:cs typeface="+mn-cs"/>
                <a:hlinkClick r:id="rId3"/>
              </a:rPr>
              <a:t>here</a:t>
            </a:r>
            <a:r>
              <a:rPr lang="en-US" sz="2400" dirty="0">
                <a:latin typeface="Calibri"/>
                <a:cs typeface="+mn-cs"/>
              </a:rPr>
              <a:t>.</a:t>
            </a:r>
            <a:endParaRPr kumimoji="0" lang="en-US" sz="2400" b="0" i="0" u="none" strike="noStrike" kern="1200" cap="none" spc="0" normalizeH="0" baseline="0" noProof="0" dirty="0">
              <a:ln>
                <a:noFill/>
              </a:ln>
              <a:effectLst/>
              <a:uLnTx/>
              <a:uFillTx/>
              <a:latin typeface="Calibri"/>
              <a:ea typeface="+mn-ea"/>
              <a:cs typeface="+mn-cs"/>
            </a:endParaRPr>
          </a:p>
        </p:txBody>
      </p:sp>
      <p:sp>
        <p:nvSpPr>
          <p:cNvPr id="641" name="Google Shape;641;p76"/>
          <p:cNvSpPr txBox="1"/>
          <p:nvPr/>
        </p:nvSpPr>
        <p:spPr>
          <a:xfrm>
            <a:off x="9071013" y="2754825"/>
            <a:ext cx="2278200" cy="400200"/>
          </a:xfrm>
          <a:prstGeom prst="rect">
            <a:avLst/>
          </a:prstGeom>
          <a:noFill/>
          <a:ln>
            <a:noFill/>
          </a:ln>
        </p:spPr>
        <p:txBody>
          <a:bodyPr spcFirstLastPara="1" wrap="square" lIns="91425" tIns="91425" rIns="91425" bIns="91425" anchor="t" anchorCtr="0">
            <a:spAutoFit/>
          </a:bodyPr>
          <a:lstStyle/>
          <a:p>
            <a:pPr fontAlgn="auto">
              <a:spcBef>
                <a:spcPts val="0"/>
              </a:spcBef>
              <a:spcAft>
                <a:spcPts val="0"/>
              </a:spcAft>
              <a:buClr>
                <a:srgbClr val="000000"/>
              </a:buClr>
            </a:pPr>
            <a:endParaRPr sz="1400" kern="0">
              <a:solidFill>
                <a:srgbClr val="000000"/>
              </a:solidFill>
              <a:latin typeface="Inter"/>
              <a:ea typeface="Inter"/>
              <a:cs typeface="Inter"/>
              <a:sym typeface="Inter"/>
            </a:endParaRPr>
          </a:p>
        </p:txBody>
      </p:sp>
      <p:sp>
        <p:nvSpPr>
          <p:cNvPr id="643" name="Google Shape;643;p76"/>
          <p:cNvSpPr txBox="1"/>
          <p:nvPr/>
        </p:nvSpPr>
        <p:spPr>
          <a:xfrm>
            <a:off x="2750588" y="3089000"/>
            <a:ext cx="8369100" cy="400200"/>
          </a:xfrm>
          <a:prstGeom prst="rect">
            <a:avLst/>
          </a:prstGeom>
          <a:noFill/>
          <a:ln>
            <a:noFill/>
          </a:ln>
        </p:spPr>
        <p:txBody>
          <a:bodyPr spcFirstLastPara="1" wrap="square" lIns="91425" tIns="91425" rIns="91425" bIns="91425" anchor="t" anchorCtr="0">
            <a:spAutoFit/>
          </a:bodyPr>
          <a:lstStyle/>
          <a:p>
            <a:pPr fontAlgn="auto">
              <a:spcBef>
                <a:spcPts val="0"/>
              </a:spcBef>
              <a:spcAft>
                <a:spcPts val="0"/>
              </a:spcAft>
              <a:buClr>
                <a:srgbClr val="000000"/>
              </a:buClr>
            </a:pPr>
            <a:endParaRPr sz="1400" kern="0">
              <a:solidFill>
                <a:srgbClr val="000000"/>
              </a:solidFill>
              <a:latin typeface="Inter"/>
              <a:ea typeface="Inter"/>
              <a:cs typeface="Inter"/>
              <a:sym typeface="Inter"/>
            </a:endParaRPr>
          </a:p>
        </p:txBody>
      </p:sp>
      <p:pic>
        <p:nvPicPr>
          <p:cNvPr id="3" name="Picture 2">
            <a:extLst>
              <a:ext uri="{FF2B5EF4-FFF2-40B4-BE49-F238E27FC236}">
                <a16:creationId xmlns:a16="http://schemas.microsoft.com/office/drawing/2014/main" id="{F7A269A0-FFC9-4B4C-B729-565354C5A923}"/>
              </a:ext>
            </a:extLst>
          </p:cNvPr>
          <p:cNvPicPr>
            <a:picLocks noChangeAspect="1"/>
          </p:cNvPicPr>
          <p:nvPr/>
        </p:nvPicPr>
        <p:blipFill>
          <a:blip r:embed="rId4"/>
          <a:stretch>
            <a:fillRect/>
          </a:stretch>
        </p:blipFill>
        <p:spPr>
          <a:xfrm>
            <a:off x="9582445" y="2238112"/>
            <a:ext cx="2383109" cy="3089000"/>
          </a:xfrm>
          <a:prstGeom prst="rect">
            <a:avLst/>
          </a:prstGeom>
        </p:spPr>
      </p:pic>
      <p:sp>
        <p:nvSpPr>
          <p:cNvPr id="9" name="Subtitle 2">
            <a:extLst>
              <a:ext uri="{FF2B5EF4-FFF2-40B4-BE49-F238E27FC236}">
                <a16:creationId xmlns:a16="http://schemas.microsoft.com/office/drawing/2014/main" id="{83D5792A-FC49-4706-AD24-F57A9F37D0CB}"/>
              </a:ext>
            </a:extLst>
          </p:cNvPr>
          <p:cNvSpPr>
            <a:spLocks noGrp="1"/>
          </p:cNvSpPr>
          <p:nvPr>
            <p:ph type="subTitle" idx="1"/>
          </p:nvPr>
        </p:nvSpPr>
        <p:spPr>
          <a:xfrm>
            <a:off x="1467957" y="5999300"/>
            <a:ext cx="8460403" cy="858600"/>
          </a:xfrm>
        </p:spPr>
        <p:txBody>
          <a:bodyPr/>
          <a:lstStyle/>
          <a:p>
            <a:r>
              <a:rPr lang="en-US" dirty="0"/>
              <a:t>Team Tennis Manual</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FA4CD-87B3-443F-8341-F6A835AD27A9}"/>
              </a:ext>
            </a:extLst>
          </p:cNvPr>
          <p:cNvSpPr>
            <a:spLocks noGrp="1"/>
          </p:cNvSpPr>
          <p:nvPr>
            <p:ph type="ctrTitle"/>
          </p:nvPr>
        </p:nvSpPr>
        <p:spPr>
          <a:xfrm>
            <a:off x="1467957" y="278964"/>
            <a:ext cx="8612243" cy="1271931"/>
          </a:xfrm>
        </p:spPr>
        <p:txBody>
          <a:bodyPr/>
          <a:lstStyle/>
          <a:p>
            <a:r>
              <a:rPr lang="en-US" dirty="0"/>
              <a:t>How do I get the Manual</a:t>
            </a:r>
          </a:p>
        </p:txBody>
      </p:sp>
      <p:sp>
        <p:nvSpPr>
          <p:cNvPr id="3" name="Subtitle 2">
            <a:extLst>
              <a:ext uri="{FF2B5EF4-FFF2-40B4-BE49-F238E27FC236}">
                <a16:creationId xmlns:a16="http://schemas.microsoft.com/office/drawing/2014/main" id="{9A2E7770-137F-4ED9-A676-E5CFDFDDC349}"/>
              </a:ext>
            </a:extLst>
          </p:cNvPr>
          <p:cNvSpPr>
            <a:spLocks noGrp="1"/>
          </p:cNvSpPr>
          <p:nvPr>
            <p:ph type="subTitle" idx="1"/>
          </p:nvPr>
        </p:nvSpPr>
        <p:spPr/>
        <p:txBody>
          <a:bodyPr/>
          <a:lstStyle/>
          <a:p>
            <a:r>
              <a:rPr lang="en-US" dirty="0"/>
              <a:t>Team Tennis Manual</a:t>
            </a:r>
          </a:p>
        </p:txBody>
      </p:sp>
      <p:sp>
        <p:nvSpPr>
          <p:cNvPr id="5" name="TextBox 4">
            <a:extLst>
              <a:ext uri="{FF2B5EF4-FFF2-40B4-BE49-F238E27FC236}">
                <a16:creationId xmlns:a16="http://schemas.microsoft.com/office/drawing/2014/main" id="{FD07FC3D-CBEB-487E-A019-7E5A2F5205A5}"/>
              </a:ext>
            </a:extLst>
          </p:cNvPr>
          <p:cNvSpPr txBox="1"/>
          <p:nvPr/>
        </p:nvSpPr>
        <p:spPr>
          <a:xfrm>
            <a:off x="1467957" y="2251603"/>
            <a:ext cx="9522772" cy="3046988"/>
          </a:xfrm>
          <a:prstGeom prst="rect">
            <a:avLst/>
          </a:prstGeom>
          <a:noFill/>
        </p:spPr>
        <p:txBody>
          <a:bodyPr wrap="square" rtlCol="0">
            <a:spAutoFit/>
          </a:bodyPr>
          <a:lstStyle/>
          <a:p>
            <a:pPr marL="285750" indent="-285750">
              <a:buFont typeface="Arial"/>
              <a:buChar char="•"/>
            </a:pPr>
            <a:r>
              <a:rPr lang="en-US" sz="2400" dirty="0">
                <a:latin typeface="Arial"/>
                <a:cs typeface="Arial"/>
              </a:rPr>
              <a:t>Register your team on </a:t>
            </a:r>
            <a:r>
              <a:rPr lang="en-US" sz="2400" dirty="0">
                <a:solidFill>
                  <a:schemeClr val="tx1">
                    <a:lumMod val="50000"/>
                    <a:lumOff val="50000"/>
                  </a:schemeClr>
                </a:solidFill>
                <a:latin typeface="Arial"/>
                <a:cs typeface="Arial"/>
                <a:hlinkClick r:id="rId2"/>
              </a:rPr>
              <a:t>www.USTA.com</a:t>
            </a:r>
            <a:r>
              <a:rPr lang="en-US" sz="2400" dirty="0">
                <a:solidFill>
                  <a:schemeClr val="tx1">
                    <a:lumMod val="50000"/>
                    <a:lumOff val="50000"/>
                  </a:schemeClr>
                </a:solidFill>
                <a:latin typeface="Arial"/>
                <a:cs typeface="Arial"/>
              </a:rPr>
              <a:t> </a:t>
            </a:r>
          </a:p>
          <a:p>
            <a:endParaRPr lang="en-US" sz="2400" dirty="0">
              <a:solidFill>
                <a:schemeClr val="tx1">
                  <a:lumMod val="50000"/>
                  <a:lumOff val="50000"/>
                </a:schemeClr>
              </a:solidFill>
              <a:latin typeface="Arial"/>
              <a:cs typeface="Arial"/>
            </a:endParaRPr>
          </a:p>
          <a:p>
            <a:pPr marL="285750" indent="-285750">
              <a:buFont typeface="Arial"/>
              <a:buChar char="•"/>
            </a:pPr>
            <a:r>
              <a:rPr lang="en-US" sz="2400" dirty="0">
                <a:latin typeface="Arial"/>
                <a:cs typeface="Arial"/>
              </a:rPr>
              <a:t>Visit: </a:t>
            </a:r>
            <a:r>
              <a:rPr lang="en-US" sz="2400" u="sng" dirty="0">
                <a:solidFill>
                  <a:srgbClr val="0000FF"/>
                </a:solidFill>
                <a:effectLst/>
                <a:latin typeface="Calibri" panose="020F0502020204030204" pitchFamily="34" charset="0"/>
                <a:ea typeface="Calibri" panose="020F0502020204030204" pitchFamily="34" charset="0"/>
                <a:hlinkClick r:id="rId3"/>
              </a:rPr>
              <a:t>https://www.nfhs.org/media/4860270/school-team-registration-8520-3.pdf</a:t>
            </a:r>
            <a:r>
              <a:rPr lang="en-US" sz="2400" u="sng" dirty="0">
                <a:solidFill>
                  <a:srgbClr val="0000FF"/>
                </a:solidFill>
                <a:effectLst/>
                <a:latin typeface="Calibri" panose="020F0502020204030204" pitchFamily="34" charset="0"/>
                <a:ea typeface="Calibri" panose="020F0502020204030204" pitchFamily="34" charset="0"/>
              </a:rPr>
              <a:t> </a:t>
            </a:r>
            <a:r>
              <a:rPr lang="en-US" sz="2400" dirty="0">
                <a:latin typeface="Arial"/>
                <a:cs typeface="Arial"/>
              </a:rPr>
              <a:t>for instructions on how to register your team.</a:t>
            </a:r>
          </a:p>
          <a:p>
            <a:endParaRPr lang="en-US" sz="2400" dirty="0">
              <a:solidFill>
                <a:schemeClr val="tx1">
                  <a:lumMod val="50000"/>
                  <a:lumOff val="50000"/>
                </a:schemeClr>
              </a:solidFill>
              <a:latin typeface="Arial"/>
              <a:cs typeface="Arial"/>
            </a:endParaRPr>
          </a:p>
          <a:p>
            <a:pPr marL="285750" indent="-285750">
              <a:buFont typeface="Arial"/>
              <a:buChar char="•"/>
            </a:pPr>
            <a:r>
              <a:rPr lang="en-US" sz="2400" dirty="0">
                <a:latin typeface="Arial"/>
                <a:cs typeface="Arial"/>
              </a:rPr>
              <a:t>If you would like to receive a hard copy of the Team Tennis Manual or have questions, please reach out to </a:t>
            </a:r>
            <a:r>
              <a:rPr lang="en-US" sz="2400" dirty="0">
                <a:solidFill>
                  <a:schemeClr val="tx1">
                    <a:lumMod val="50000"/>
                    <a:lumOff val="50000"/>
                  </a:schemeClr>
                </a:solidFill>
                <a:latin typeface="Arial"/>
                <a:cs typeface="Arial"/>
                <a:hlinkClick r:id="rId4"/>
              </a:rPr>
              <a:t>NetGenerationSchools@usta.com</a:t>
            </a:r>
            <a:r>
              <a:rPr lang="en-US" sz="2400" dirty="0">
                <a:solidFill>
                  <a:schemeClr val="tx1">
                    <a:lumMod val="50000"/>
                    <a:lumOff val="50000"/>
                  </a:schemeClr>
                </a:solidFill>
                <a:latin typeface="Arial"/>
                <a:cs typeface="Arial"/>
              </a:rPr>
              <a:t> </a:t>
            </a:r>
            <a:endParaRPr lang="en-US" sz="2400" dirty="0">
              <a:solidFill>
                <a:schemeClr val="tx1">
                  <a:lumMod val="50000"/>
                  <a:lumOff val="50000"/>
                </a:schemeClr>
              </a:solidFill>
            </a:endParaRPr>
          </a:p>
        </p:txBody>
      </p:sp>
    </p:spTree>
    <p:extLst>
      <p:ext uri="{BB962C8B-B14F-4D97-AF65-F5344CB8AC3E}">
        <p14:creationId xmlns:p14="http://schemas.microsoft.com/office/powerpoint/2010/main" val="5273484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57AD3C-6594-41D5-8929-C9631DD9BBD9}"/>
              </a:ext>
            </a:extLst>
          </p:cNvPr>
          <p:cNvSpPr>
            <a:spLocks noGrp="1"/>
          </p:cNvSpPr>
          <p:nvPr>
            <p:ph type="ctrTitle"/>
          </p:nvPr>
        </p:nvSpPr>
        <p:spPr/>
        <p:txBody>
          <a:bodyPr/>
          <a:lstStyle/>
          <a:p>
            <a:r>
              <a:rPr lang="en-US" dirty="0"/>
              <a:t>Officiating is Calling</a:t>
            </a:r>
          </a:p>
        </p:txBody>
      </p:sp>
      <p:sp>
        <p:nvSpPr>
          <p:cNvPr id="5" name="Subtitle 4">
            <a:extLst>
              <a:ext uri="{FF2B5EF4-FFF2-40B4-BE49-F238E27FC236}">
                <a16:creationId xmlns:a16="http://schemas.microsoft.com/office/drawing/2014/main" id="{9A81A0D7-AC6E-4957-AF20-BAC61AFAAA0B}"/>
              </a:ext>
            </a:extLst>
          </p:cNvPr>
          <p:cNvSpPr>
            <a:spLocks noGrp="1"/>
          </p:cNvSpPr>
          <p:nvPr>
            <p:ph type="subTitle" idx="1"/>
          </p:nvPr>
        </p:nvSpPr>
        <p:spPr/>
        <p:txBody>
          <a:bodyPr/>
          <a:lstStyle/>
          <a:p>
            <a:r>
              <a:rPr lang="en-US" dirty="0"/>
              <a:t>Join our Team!</a:t>
            </a:r>
          </a:p>
        </p:txBody>
      </p:sp>
    </p:spTree>
    <p:extLst>
      <p:ext uri="{BB962C8B-B14F-4D97-AF65-F5344CB8AC3E}">
        <p14:creationId xmlns:p14="http://schemas.microsoft.com/office/powerpoint/2010/main" val="22640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817172-37F0-4091-BE79-AB24AD17653E}"/>
              </a:ext>
            </a:extLst>
          </p:cNvPr>
          <p:cNvSpPr>
            <a:spLocks noGrp="1"/>
          </p:cNvSpPr>
          <p:nvPr>
            <p:ph type="ctrTitle"/>
          </p:nvPr>
        </p:nvSpPr>
        <p:spPr>
          <a:xfrm>
            <a:off x="1467957" y="366690"/>
            <a:ext cx="8612243" cy="1375025"/>
          </a:xfrm>
        </p:spPr>
        <p:txBody>
          <a:bodyPr/>
          <a:lstStyle/>
          <a:p>
            <a:r>
              <a:rPr lang="en-US" dirty="0"/>
              <a:t>We are USTA Officials.</a:t>
            </a:r>
          </a:p>
        </p:txBody>
      </p:sp>
      <p:sp>
        <p:nvSpPr>
          <p:cNvPr id="7" name="Subtitle 6">
            <a:extLst>
              <a:ext uri="{FF2B5EF4-FFF2-40B4-BE49-F238E27FC236}">
                <a16:creationId xmlns:a16="http://schemas.microsoft.com/office/drawing/2014/main" id="{95F1CB22-B3DB-45F0-9946-C2162FAED648}"/>
              </a:ext>
            </a:extLst>
          </p:cNvPr>
          <p:cNvSpPr>
            <a:spLocks noGrp="1"/>
          </p:cNvSpPr>
          <p:nvPr>
            <p:ph type="subTitle" idx="1"/>
          </p:nvPr>
        </p:nvSpPr>
        <p:spPr/>
        <p:txBody>
          <a:bodyPr/>
          <a:lstStyle/>
          <a:p>
            <a:endParaRPr lang="en-US"/>
          </a:p>
        </p:txBody>
      </p:sp>
      <p:sp>
        <p:nvSpPr>
          <p:cNvPr id="8" name="TextBox 7">
            <a:extLst>
              <a:ext uri="{FF2B5EF4-FFF2-40B4-BE49-F238E27FC236}">
                <a16:creationId xmlns:a16="http://schemas.microsoft.com/office/drawing/2014/main" id="{4C978389-A5B3-4E91-BEB8-CA9560D0C7F1}"/>
              </a:ext>
            </a:extLst>
          </p:cNvPr>
          <p:cNvSpPr txBox="1"/>
          <p:nvPr/>
        </p:nvSpPr>
        <p:spPr>
          <a:xfrm>
            <a:off x="1467957" y="1894114"/>
            <a:ext cx="8460403" cy="3046988"/>
          </a:xfrm>
          <a:prstGeom prst="rect">
            <a:avLst/>
          </a:prstGeom>
          <a:noFill/>
        </p:spPr>
        <p:txBody>
          <a:bodyPr wrap="square" rtlCol="0">
            <a:spAutoFit/>
          </a:bodyPr>
          <a:lstStyle/>
          <a:p>
            <a:r>
              <a:rPr lang="en-US" b="1" dirty="0">
                <a:solidFill>
                  <a:schemeClr val="accent1"/>
                </a:solidFill>
              </a:rPr>
              <a:t>THE ULTIMATE TENNIS EXPERIENCE BEGINS WITH US.</a:t>
            </a:r>
          </a:p>
          <a:p>
            <a:endParaRPr lang="en-US" b="1" dirty="0">
              <a:solidFill>
                <a:schemeClr val="accent1"/>
              </a:solidFill>
            </a:endParaRPr>
          </a:p>
          <a:p>
            <a:pPr>
              <a:spcAft>
                <a:spcPts val="600"/>
              </a:spcAft>
            </a:pPr>
            <a:r>
              <a:rPr lang="en-US" dirty="0">
                <a:solidFill>
                  <a:schemeClr val="accent1"/>
                </a:solidFill>
              </a:rPr>
              <a:t>We don’t just make calls.</a:t>
            </a:r>
          </a:p>
          <a:p>
            <a:pPr>
              <a:spcAft>
                <a:spcPts val="600"/>
              </a:spcAft>
            </a:pPr>
            <a:r>
              <a:rPr lang="en-US" dirty="0">
                <a:solidFill>
                  <a:schemeClr val="accent1"/>
                </a:solidFill>
              </a:rPr>
              <a:t>We make our sport fun and fair.</a:t>
            </a:r>
          </a:p>
          <a:p>
            <a:pPr>
              <a:spcAft>
                <a:spcPts val="600"/>
              </a:spcAft>
            </a:pPr>
            <a:r>
              <a:rPr lang="en-US" dirty="0">
                <a:solidFill>
                  <a:schemeClr val="accent1"/>
                </a:solidFill>
              </a:rPr>
              <a:t>We don’t just oversee the game.</a:t>
            </a:r>
          </a:p>
          <a:p>
            <a:pPr>
              <a:spcAft>
                <a:spcPts val="600"/>
              </a:spcAft>
            </a:pPr>
            <a:r>
              <a:rPr lang="en-US" dirty="0">
                <a:solidFill>
                  <a:schemeClr val="accent1"/>
                </a:solidFill>
              </a:rPr>
              <a:t>We are ambassadors for the sport.</a:t>
            </a:r>
          </a:p>
          <a:p>
            <a:pPr>
              <a:spcAft>
                <a:spcPts val="600"/>
              </a:spcAft>
            </a:pPr>
            <a:r>
              <a:rPr lang="en-US" dirty="0">
                <a:solidFill>
                  <a:schemeClr val="accent1"/>
                </a:solidFill>
              </a:rPr>
              <a:t>We teach, learn, listen and lead.</a:t>
            </a:r>
          </a:p>
          <a:p>
            <a:pPr>
              <a:spcAft>
                <a:spcPts val="600"/>
              </a:spcAft>
            </a:pPr>
            <a:r>
              <a:rPr lang="en-US" dirty="0">
                <a:solidFill>
                  <a:schemeClr val="accent1"/>
                </a:solidFill>
              </a:rPr>
              <a:t>Our diversity gives us strength.</a:t>
            </a:r>
          </a:p>
          <a:p>
            <a:pPr>
              <a:spcAft>
                <a:spcPts val="600"/>
              </a:spcAft>
            </a:pPr>
            <a:r>
              <a:rPr lang="en-US" dirty="0">
                <a:solidFill>
                  <a:schemeClr val="accent1"/>
                </a:solidFill>
              </a:rPr>
              <a:t>Our mission unities us all. </a:t>
            </a:r>
          </a:p>
        </p:txBody>
      </p:sp>
    </p:spTree>
    <p:extLst>
      <p:ext uri="{BB962C8B-B14F-4D97-AF65-F5344CB8AC3E}">
        <p14:creationId xmlns:p14="http://schemas.microsoft.com/office/powerpoint/2010/main" val="23923580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79F233-3747-4640-B739-F03BDB52609C}"/>
              </a:ext>
            </a:extLst>
          </p:cNvPr>
          <p:cNvPicPr>
            <a:picLocks noChangeAspect="1"/>
          </p:cNvPicPr>
          <p:nvPr/>
        </p:nvPicPr>
        <p:blipFill>
          <a:blip r:embed="rId2"/>
          <a:stretch>
            <a:fillRect/>
          </a:stretch>
        </p:blipFill>
        <p:spPr>
          <a:xfrm>
            <a:off x="1100137" y="95250"/>
            <a:ext cx="9991725" cy="6667500"/>
          </a:xfrm>
          <a:prstGeom prst="rect">
            <a:avLst/>
          </a:prstGeom>
        </p:spPr>
      </p:pic>
    </p:spTree>
    <p:extLst>
      <p:ext uri="{BB962C8B-B14F-4D97-AF65-F5344CB8AC3E}">
        <p14:creationId xmlns:p14="http://schemas.microsoft.com/office/powerpoint/2010/main" val="13828233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955B1-FBB4-4D91-B195-C74876297E45}"/>
              </a:ext>
            </a:extLst>
          </p:cNvPr>
          <p:cNvSpPr>
            <a:spLocks noGrp="1"/>
          </p:cNvSpPr>
          <p:nvPr>
            <p:ph type="title"/>
          </p:nvPr>
        </p:nvSpPr>
        <p:spPr/>
        <p:txBody>
          <a:bodyPr/>
          <a:lstStyle/>
          <a:p>
            <a:r>
              <a:rPr lang="en-US" dirty="0"/>
              <a:t> NFHS Learning Center</a:t>
            </a:r>
          </a:p>
        </p:txBody>
      </p:sp>
      <p:sp>
        <p:nvSpPr>
          <p:cNvPr id="5" name="Text Placeholder 4">
            <a:extLst>
              <a:ext uri="{FF2B5EF4-FFF2-40B4-BE49-F238E27FC236}">
                <a16:creationId xmlns:a16="http://schemas.microsoft.com/office/drawing/2014/main" id="{3AC1156E-997A-46A9-93EC-6E9B5D616CA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907773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BC479B8-4789-C740-A4FB-3ED1798A4505}"/>
              </a:ext>
            </a:extLst>
          </p:cNvPr>
          <p:cNvSpPr>
            <a:spLocks noGrp="1"/>
          </p:cNvSpPr>
          <p:nvPr>
            <p:ph type="ftr" sz="quarter" idx="4294967295"/>
          </p:nvPr>
        </p:nvSpPr>
        <p:spPr>
          <a:xfrm>
            <a:off x="10199688" y="6524625"/>
            <a:ext cx="1992312" cy="295275"/>
          </a:xfrm>
        </p:spPr>
        <p:txBody>
          <a:bodyPr/>
          <a:lstStyle/>
          <a:p>
            <a:pPr>
              <a:defRPr/>
            </a:pPr>
            <a:r>
              <a:rPr lang="en-US"/>
              <a:t>www.nfhs.org</a:t>
            </a:r>
            <a:endParaRPr lang="en-US" dirty="0"/>
          </a:p>
        </p:txBody>
      </p:sp>
      <p:pic>
        <p:nvPicPr>
          <p:cNvPr id="6" name="Picture 5" descr="A picture containing text, outdoor, screenshot&#10;&#10;Description automatically generated">
            <a:extLst>
              <a:ext uri="{FF2B5EF4-FFF2-40B4-BE49-F238E27FC236}">
                <a16:creationId xmlns:a16="http://schemas.microsoft.com/office/drawing/2014/main" id="{F8BC622F-2D4C-2848-BF05-DBB41E6A5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13"/>
            <a:ext cx="12192000" cy="6864626"/>
          </a:xfrm>
          <a:prstGeom prst="rect">
            <a:avLst/>
          </a:prstGeom>
        </p:spPr>
      </p:pic>
    </p:spTree>
    <p:extLst>
      <p:ext uri="{BB962C8B-B14F-4D97-AF65-F5344CB8AC3E}">
        <p14:creationId xmlns:p14="http://schemas.microsoft.com/office/powerpoint/2010/main" val="19551009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3EA44-4BD0-C340-ABE9-04E9A7A75152}"/>
              </a:ext>
            </a:extLst>
          </p:cNvPr>
          <p:cNvSpPr>
            <a:spLocks noGrp="1"/>
          </p:cNvSpPr>
          <p:nvPr>
            <p:ph type="title"/>
          </p:nvPr>
        </p:nvSpPr>
        <p:spPr/>
        <p:txBody>
          <a:bodyPr/>
          <a:lstStyle/>
          <a:p>
            <a:r>
              <a:rPr lang="en-US">
                <a:solidFill>
                  <a:srgbClr val="0D2C6C"/>
                </a:solidFill>
              </a:rPr>
              <a:t>Over 17.8 </a:t>
            </a:r>
            <a:r>
              <a:rPr lang="en-US" dirty="0">
                <a:solidFill>
                  <a:srgbClr val="0D2C6C"/>
                </a:solidFill>
              </a:rPr>
              <a:t>million courses delivered</a:t>
            </a:r>
            <a:r>
              <a:rPr lang="en-US" dirty="0"/>
              <a:t>!</a:t>
            </a:r>
          </a:p>
        </p:txBody>
      </p:sp>
      <p:sp>
        <p:nvSpPr>
          <p:cNvPr id="3" name="Content Placeholder 2">
            <a:extLst>
              <a:ext uri="{FF2B5EF4-FFF2-40B4-BE49-F238E27FC236}">
                <a16:creationId xmlns:a16="http://schemas.microsoft.com/office/drawing/2014/main" id="{B629B655-72FB-8145-9E16-D5D4DD509112}"/>
              </a:ext>
            </a:extLst>
          </p:cNvPr>
          <p:cNvSpPr>
            <a:spLocks noGrp="1"/>
          </p:cNvSpPr>
          <p:nvPr>
            <p:ph idx="1"/>
          </p:nvPr>
        </p:nvSpPr>
        <p:spPr>
          <a:xfrm>
            <a:off x="1196595" y="1888555"/>
            <a:ext cx="10735182" cy="4640261"/>
          </a:xfrm>
        </p:spPr>
        <p:txBody>
          <a:bodyPr>
            <a:normAutofit lnSpcReduction="10000"/>
          </a:bodyPr>
          <a:lstStyle/>
          <a:p>
            <a:r>
              <a:rPr lang="en-US" sz="2500" dirty="0">
                <a:solidFill>
                  <a:srgbClr val="0D2C6C"/>
                </a:solidFill>
              </a:rPr>
              <a:t>Concussion in Sports – 7M</a:t>
            </a:r>
          </a:p>
          <a:p>
            <a:r>
              <a:rPr lang="en-US" sz="2500" dirty="0">
                <a:solidFill>
                  <a:srgbClr val="0D2C6C"/>
                </a:solidFill>
              </a:rPr>
              <a:t>Heat Illness Prevention – 2.1M+</a:t>
            </a:r>
          </a:p>
          <a:p>
            <a:r>
              <a:rPr lang="en-US" sz="2500" dirty="0">
                <a:solidFill>
                  <a:srgbClr val="0D2C6C"/>
                </a:solidFill>
              </a:rPr>
              <a:t>Sudden Cardiac Arrest – 2.2M+</a:t>
            </a:r>
          </a:p>
          <a:p>
            <a:r>
              <a:rPr lang="en-US" sz="2500" dirty="0">
                <a:solidFill>
                  <a:srgbClr val="0D2C6C"/>
                </a:solidFill>
              </a:rPr>
              <a:t>The Collapsed Athlete (2020) – 51,000+</a:t>
            </a:r>
          </a:p>
          <a:p>
            <a:r>
              <a:rPr lang="en-US" sz="2500" dirty="0">
                <a:solidFill>
                  <a:srgbClr val="0D2C6C"/>
                </a:solidFill>
              </a:rPr>
              <a:t>Concussion for Students – 1.1M+</a:t>
            </a:r>
          </a:p>
          <a:p>
            <a:r>
              <a:rPr lang="en-US" sz="2500" dirty="0">
                <a:solidFill>
                  <a:srgbClr val="0D2C6C"/>
                </a:solidFill>
              </a:rPr>
              <a:t>Implicit Bias (2021)  – 90,000+</a:t>
            </a:r>
          </a:p>
          <a:p>
            <a:r>
              <a:rPr lang="en-US" sz="2500" dirty="0">
                <a:solidFill>
                  <a:srgbClr val="0D2C6C"/>
                </a:solidFill>
              </a:rPr>
              <a:t>Fundamentals of Coaching – 900,000+</a:t>
            </a:r>
          </a:p>
          <a:p>
            <a:r>
              <a:rPr lang="en-US" sz="2500" dirty="0">
                <a:solidFill>
                  <a:srgbClr val="0D2C6C"/>
                </a:solidFill>
              </a:rPr>
              <a:t>First Aid, Health and Safety – 400,000+</a:t>
            </a:r>
          </a:p>
          <a:p>
            <a:r>
              <a:rPr lang="en-US" sz="2500" dirty="0">
                <a:solidFill>
                  <a:srgbClr val="0D2C6C"/>
                </a:solidFill>
              </a:rPr>
              <a:t>Protecting Students from Abuse – 220,000+</a:t>
            </a:r>
          </a:p>
          <a:p>
            <a:r>
              <a:rPr lang="en-US" sz="2500" dirty="0">
                <a:solidFill>
                  <a:srgbClr val="0D2C6C"/>
                </a:solidFill>
              </a:rPr>
              <a:t>Student Mental Health and Suicide Prevention – 227,000+</a:t>
            </a:r>
          </a:p>
          <a:p>
            <a:r>
              <a:rPr lang="en-US" sz="2500" dirty="0">
                <a:solidFill>
                  <a:srgbClr val="0D2C6C"/>
                </a:solidFill>
              </a:rPr>
              <a:t>Bullying, Hazing and Inappropriate Behaviors – 400,000+</a:t>
            </a:r>
          </a:p>
          <a:p>
            <a:r>
              <a:rPr lang="en-US" sz="2500" dirty="0">
                <a:solidFill>
                  <a:srgbClr val="0D2C6C"/>
                </a:solidFill>
              </a:rPr>
              <a:t>Appearance &amp; Performance Enhancing Drugs and Substances – 118,000+</a:t>
            </a:r>
          </a:p>
          <a:p>
            <a:r>
              <a:rPr lang="en-US" sz="2500" dirty="0">
                <a:solidFill>
                  <a:srgbClr val="0D2C6C"/>
                </a:solidFill>
              </a:rPr>
              <a:t>COVID-19 for Coaches and Administrators – 360,000+</a:t>
            </a:r>
          </a:p>
        </p:txBody>
      </p:sp>
      <p:sp>
        <p:nvSpPr>
          <p:cNvPr id="4" name="Footer Placeholder 3">
            <a:extLst>
              <a:ext uri="{FF2B5EF4-FFF2-40B4-BE49-F238E27FC236}">
                <a16:creationId xmlns:a16="http://schemas.microsoft.com/office/drawing/2014/main" id="{E67B5A4E-4079-394E-BEF6-9A9E50E4BB5C}"/>
              </a:ext>
            </a:extLst>
          </p:cNvPr>
          <p:cNvSpPr>
            <a:spLocks noGrp="1"/>
          </p:cNvSpPr>
          <p:nvPr>
            <p:ph type="ftr" sz="quarter" idx="11"/>
          </p:nvPr>
        </p:nvSpPr>
        <p:spPr/>
        <p:txBody>
          <a:bodyPr/>
          <a:lstStyle/>
          <a:p>
            <a:pPr>
              <a:defRPr/>
            </a:pPr>
            <a:r>
              <a:rPr lang="en-US" dirty="0"/>
              <a:t>www.nfhs.org</a:t>
            </a:r>
          </a:p>
        </p:txBody>
      </p:sp>
      <p:pic>
        <p:nvPicPr>
          <p:cNvPr id="10" name="Picture 9">
            <a:extLst>
              <a:ext uri="{FF2B5EF4-FFF2-40B4-BE49-F238E27FC236}">
                <a16:creationId xmlns:a16="http://schemas.microsoft.com/office/drawing/2014/main" id="{55180AC1-D619-6440-AED3-04728379981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611190" y="1645309"/>
            <a:ext cx="5155749" cy="3034042"/>
          </a:xfrm>
          <a:prstGeom prst="rect">
            <a:avLst/>
          </a:prstGeom>
        </p:spPr>
      </p:pic>
    </p:spTree>
    <p:extLst>
      <p:ext uri="{BB962C8B-B14F-4D97-AF65-F5344CB8AC3E}">
        <p14:creationId xmlns:p14="http://schemas.microsoft.com/office/powerpoint/2010/main" val="2437370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3B5E3D5-2B6C-4AFF-93D6-3498565856B1}"/>
              </a:ext>
            </a:extLst>
          </p:cNvPr>
          <p:cNvSpPr>
            <a:spLocks noGrp="1"/>
          </p:cNvSpPr>
          <p:nvPr>
            <p:ph type="title"/>
          </p:nvPr>
        </p:nvSpPr>
        <p:spPr/>
        <p:txBody>
          <a:bodyPr/>
          <a:lstStyle/>
          <a:p>
            <a:r>
              <a:rPr lang="en-US" dirty="0"/>
              <a:t>NFHS/USTA Partnership in Education</a:t>
            </a:r>
          </a:p>
        </p:txBody>
      </p:sp>
      <p:pic>
        <p:nvPicPr>
          <p:cNvPr id="2050" name="Picture 2" descr="https://lh3.googleusercontent.com/bzFR3vUt17UowaFBBbIOBt5lg3fV4vpUJSakPcL_mEkj7DWcqviN8exKyM90jCpDpoMwRAoWQJ_fPCW-khsbL41pmZakeekBvmFtLG841D4bH0dqpmJQLKHZBDSynzHGMzxP0x8">
            <a:extLst>
              <a:ext uri="{FF2B5EF4-FFF2-40B4-BE49-F238E27FC236}">
                <a16:creationId xmlns:a16="http://schemas.microsoft.com/office/drawing/2014/main" id="{E636B5E2-AC8B-4669-A38F-F8D9E5D974B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tretch/>
        </p:blipFill>
        <p:spPr bwMode="auto">
          <a:xfrm>
            <a:off x="2364845" y="1993900"/>
            <a:ext cx="7712431" cy="4338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996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8A26B6-DC68-4462-88A9-EC0F8988C47A}"/>
              </a:ext>
            </a:extLst>
          </p:cNvPr>
          <p:cNvSpPr>
            <a:spLocks noGrp="1"/>
          </p:cNvSpPr>
          <p:nvPr>
            <p:ph type="title"/>
          </p:nvPr>
        </p:nvSpPr>
        <p:spPr/>
        <p:txBody>
          <a:bodyPr/>
          <a:lstStyle/>
          <a:p>
            <a:r>
              <a:rPr lang="en-US" dirty="0"/>
              <a:t>Point Penalty System and Suspension of Point System </a:t>
            </a:r>
          </a:p>
        </p:txBody>
      </p:sp>
      <p:sp>
        <p:nvSpPr>
          <p:cNvPr id="6" name="Content Placeholder 5">
            <a:extLst>
              <a:ext uri="{FF2B5EF4-FFF2-40B4-BE49-F238E27FC236}">
                <a16:creationId xmlns:a16="http://schemas.microsoft.com/office/drawing/2014/main" id="{F448DE9A-AC77-4205-8A67-A844B7183521}"/>
              </a:ext>
            </a:extLst>
          </p:cNvPr>
          <p:cNvSpPr>
            <a:spLocks noGrp="1"/>
          </p:cNvSpPr>
          <p:nvPr>
            <p:ph idx="1"/>
          </p:nvPr>
        </p:nvSpPr>
        <p:spPr/>
        <p:txBody>
          <a:bodyPr/>
          <a:lstStyle/>
          <a:p>
            <a:r>
              <a:rPr lang="en-US" dirty="0"/>
              <a:t>Unsportsmanlike conduct by player or person association with a player applies to unsportsmanlike conduct including abusive conduct by a person association with a player.</a:t>
            </a:r>
          </a:p>
          <a:p>
            <a:r>
              <a:rPr lang="en-US" dirty="0"/>
              <a:t>Flagrant violations now allows a player to be defaulted immediately for the flagrant unsportsmanlike conduct of a person association with a player.</a:t>
            </a:r>
          </a:p>
          <a:p>
            <a:pPr marL="0" indent="0">
              <a:buNone/>
            </a:pPr>
            <a:endParaRPr lang="en-US" dirty="0"/>
          </a:p>
          <a:p>
            <a:pPr marL="0" indent="0">
              <a:buNone/>
            </a:pPr>
            <a:r>
              <a:rPr lang="en-US" b="1" dirty="0"/>
              <a:t>Rationale: </a:t>
            </a:r>
            <a:r>
              <a:rPr lang="en-US" dirty="0"/>
              <a:t>Expanded purpose of the system to include deterring unsportsmanlike conduct by persons association with players.</a:t>
            </a:r>
          </a:p>
        </p:txBody>
      </p:sp>
      <p:sp>
        <p:nvSpPr>
          <p:cNvPr id="4" name="Footer Placeholder 3">
            <a:extLst>
              <a:ext uri="{FF2B5EF4-FFF2-40B4-BE49-F238E27FC236}">
                <a16:creationId xmlns:a16="http://schemas.microsoft.com/office/drawing/2014/main" id="{AEC9880F-FCDB-42C9-9543-CD3D9393521B}"/>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1844639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60A12-0810-47E6-8AFB-F7068F85C7F5}"/>
              </a:ext>
            </a:extLst>
          </p:cNvPr>
          <p:cNvSpPr>
            <a:spLocks noGrp="1"/>
          </p:cNvSpPr>
          <p:nvPr>
            <p:ph type="title"/>
          </p:nvPr>
        </p:nvSpPr>
        <p:spPr/>
        <p:txBody>
          <a:bodyPr/>
          <a:lstStyle/>
          <a:p>
            <a:pPr>
              <a:defRPr/>
            </a:pPr>
            <a:r>
              <a:rPr lang="en-US" dirty="0"/>
              <a:t>NFHS Network</a:t>
            </a:r>
          </a:p>
        </p:txBody>
      </p:sp>
      <p:sp>
        <p:nvSpPr>
          <p:cNvPr id="38915" name="Content Placeholder 2">
            <a:extLst>
              <a:ext uri="{FF2B5EF4-FFF2-40B4-BE49-F238E27FC236}">
                <a16:creationId xmlns:a16="http://schemas.microsoft.com/office/drawing/2014/main" id="{BFA2658C-2701-43C6-80C2-F9C481194AED}"/>
              </a:ext>
            </a:extLst>
          </p:cNvPr>
          <p:cNvSpPr>
            <a:spLocks noGrp="1" noChangeArrowheads="1"/>
          </p:cNvSpPr>
          <p:nvPr>
            <p:ph idx="1"/>
          </p:nvPr>
        </p:nvSpPr>
        <p:spPr>
          <a:xfrm>
            <a:off x="1941513" y="1989138"/>
            <a:ext cx="4802187" cy="4338637"/>
          </a:xfrm>
        </p:spPr>
        <p:txBody>
          <a:bodyPr/>
          <a:lstStyle/>
          <a:p>
            <a:r>
              <a:rPr lang="en-US" altLang="en-US"/>
              <a:t>By 2025, every high school sporting event in America will be streamed live. </a:t>
            </a:r>
          </a:p>
          <a:p>
            <a:r>
              <a:rPr lang="en-US" altLang="en-US"/>
              <a:t>The NFHS Network will be </a:t>
            </a:r>
            <a:br>
              <a:rPr lang="en-US" altLang="en-US"/>
            </a:br>
            <a:r>
              <a:rPr lang="en-US" altLang="en-US"/>
              <a:t>THE DESTINATION for fans </a:t>
            </a:r>
            <a:br>
              <a:rPr lang="en-US" altLang="en-US"/>
            </a:br>
            <a:r>
              <a:rPr lang="en-US" altLang="en-US"/>
              <a:t>to view these broadcasts. </a:t>
            </a:r>
          </a:p>
          <a:p>
            <a:r>
              <a:rPr lang="en-US" altLang="en-US"/>
              <a:t>27 Different Sports and Activities</a:t>
            </a:r>
          </a:p>
        </p:txBody>
      </p:sp>
      <p:sp>
        <p:nvSpPr>
          <p:cNvPr id="38916" name="Footer Placeholder 4">
            <a:extLst>
              <a:ext uri="{FF2B5EF4-FFF2-40B4-BE49-F238E27FC236}">
                <a16:creationId xmlns:a16="http://schemas.microsoft.com/office/drawing/2014/main" id="{246A7CF3-2EFE-411F-97C2-4A880DDD2DEE}"/>
              </a:ext>
            </a:extLst>
          </p:cNvPr>
          <p:cNvSpPr txBox="1">
            <a:spLocks noChangeArrowheads="1"/>
          </p:cNvSpPr>
          <p:nvPr/>
        </p:nvSpPr>
        <p:spPr bwMode="auto">
          <a:xfrm>
            <a:off x="8677275" y="5651500"/>
            <a:ext cx="30543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Wingdings" panose="05000000000000000000" pitchFamily="2" charset="2"/>
              <a:buChar char="§"/>
              <a:defRPr sz="2600">
                <a:solidFill>
                  <a:schemeClr val="tx1"/>
                </a:solidFill>
                <a:latin typeface="Calibri" panose="020F0502020204030204" pitchFamily="34" charset="0"/>
              </a:defRPr>
            </a:lvl1pPr>
            <a:lvl2pPr indent="-285750">
              <a:buFont typeface="Arial" panose="020B0604020202020204" pitchFamily="34" charset="0"/>
              <a:buChar char="•"/>
              <a:defRPr sz="2400">
                <a:solidFill>
                  <a:schemeClr val="tx1"/>
                </a:solidFill>
                <a:latin typeface="Calibri" panose="020F0502020204030204" pitchFamily="34" charset="0"/>
              </a:defRPr>
            </a:lvl2pPr>
            <a:lvl3pPr indent="-228600">
              <a:buFont typeface="Calibri" panose="020F0502020204030204" pitchFamily="34" charset="0"/>
              <a:buChar char="–"/>
              <a:defRPr sz="2000">
                <a:solidFill>
                  <a:schemeClr val="tx1"/>
                </a:solidFill>
                <a:latin typeface="Calibri" panose="020F0502020204030204" pitchFamily="34" charset="0"/>
              </a:defRPr>
            </a:lvl3pPr>
            <a:lvl4pPr indent="-228600">
              <a:buFont typeface="Courier New" panose="02070309020205020404" pitchFamily="49" charset="0"/>
              <a:buChar char="o"/>
              <a:defRPr sz="2000">
                <a:solidFill>
                  <a:schemeClr val="tx1"/>
                </a:solidFill>
                <a:latin typeface="Calibri" panose="020F0502020204030204" pitchFamily="34" charset="0"/>
              </a:defRPr>
            </a:lvl4pPr>
            <a:lvl5pPr indent="-228600">
              <a:buFont typeface="Arial" panose="020B0604020202020204" pitchFamily="34" charset="0"/>
              <a:buChar char="»"/>
              <a:defRPr sz="2000">
                <a:solidFill>
                  <a:schemeClr val="tx1"/>
                </a:solidFill>
                <a:latin typeface="Calibri" panose="020F0502020204030204" pitchFamily="34" charset="0"/>
              </a:defRPr>
            </a:lvl5pPr>
            <a:lvl6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buFontTx/>
              <a:buNone/>
            </a:pPr>
            <a:r>
              <a:rPr lang="en-US" altLang="en-US" sz="2200" b="1" u="sng">
                <a:solidFill>
                  <a:srgbClr val="00205B"/>
                </a:solidFill>
              </a:rPr>
              <a:t>www.NFHSnetwork.com</a:t>
            </a:r>
          </a:p>
        </p:txBody>
      </p:sp>
      <p:pic>
        <p:nvPicPr>
          <p:cNvPr id="38917" name="Picture 6">
            <a:extLst>
              <a:ext uri="{FF2B5EF4-FFF2-40B4-BE49-F238E27FC236}">
                <a16:creationId xmlns:a16="http://schemas.microsoft.com/office/drawing/2014/main" id="{634F527C-38CF-45FF-B426-4A9AF8B2E7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4700" y="1889125"/>
            <a:ext cx="50673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ogo&#10;&#10;Description automatically generated">
            <a:extLst>
              <a:ext uri="{FF2B5EF4-FFF2-40B4-BE49-F238E27FC236}">
                <a16:creationId xmlns:a16="http://schemas.microsoft.com/office/drawing/2014/main" id="{60467E48-75A3-490B-BE5B-72637C6CCD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4910138"/>
            <a:ext cx="1269202" cy="1482725"/>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sky, outdoor, day&#10;&#10;Description automatically generated">
            <a:extLst>
              <a:ext uri="{FF2B5EF4-FFF2-40B4-BE49-F238E27FC236}">
                <a16:creationId xmlns:a16="http://schemas.microsoft.com/office/drawing/2014/main" id="{511A8773-5C8A-42CD-9B7C-47011997B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461585D-4A75-4556-9D43-99B7B3DAF19C}"/>
              </a:ext>
            </a:extLst>
          </p:cNvPr>
          <p:cNvSpPr/>
          <p:nvPr/>
        </p:nvSpPr>
        <p:spPr>
          <a:xfrm>
            <a:off x="0" y="-10510"/>
            <a:ext cx="12187124" cy="6868510"/>
          </a:xfrm>
          <a:prstGeom prst="rect">
            <a:avLst/>
          </a:prstGeom>
          <a:solidFill>
            <a:srgbClr val="0D2B6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25">
            <a:extLst>
              <a:ext uri="{FF2B5EF4-FFF2-40B4-BE49-F238E27FC236}">
                <a16:creationId xmlns:a16="http://schemas.microsoft.com/office/drawing/2014/main" id="{CD53A1CE-8253-4DED-ACD9-9A05387D1C1E}"/>
              </a:ext>
            </a:extLst>
          </p:cNvPr>
          <p:cNvSpPr txBox="1">
            <a:spLocks noChangeArrowheads="1"/>
          </p:cNvSpPr>
          <p:nvPr/>
        </p:nvSpPr>
        <p:spPr bwMode="auto">
          <a:xfrm>
            <a:off x="-1" y="672642"/>
            <a:ext cx="12187124" cy="569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52" tIns="54426" rIns="108852" bIns="54426">
            <a:spAutoFit/>
          </a:bodyPr>
          <a:lstStyle>
            <a:lvl1pPr>
              <a:spcBef>
                <a:spcPct val="20000"/>
              </a:spcBef>
              <a:buFont typeface="Arial" charset="0"/>
              <a:buChar char="•"/>
              <a:defRPr sz="5100">
                <a:solidFill>
                  <a:schemeClr val="tx1"/>
                </a:solidFill>
                <a:latin typeface="Calibri" charset="0"/>
                <a:ea typeface="MS PGothic" charset="-128"/>
              </a:defRPr>
            </a:lvl1pPr>
            <a:lvl2pPr marL="742950" indent="-285750">
              <a:spcBef>
                <a:spcPct val="20000"/>
              </a:spcBef>
              <a:buFont typeface="Arial" charset="0"/>
              <a:buChar char="–"/>
              <a:defRPr sz="4500">
                <a:solidFill>
                  <a:schemeClr val="tx1"/>
                </a:solidFill>
                <a:latin typeface="Calibri" charset="0"/>
                <a:ea typeface="MS PGothic" charset="-128"/>
              </a:defRPr>
            </a:lvl2pPr>
            <a:lvl3pPr marL="1143000" indent="-228600">
              <a:spcBef>
                <a:spcPct val="20000"/>
              </a:spcBef>
              <a:buFont typeface="Arial" charset="0"/>
              <a:buChar char="•"/>
              <a:defRPr sz="3800">
                <a:solidFill>
                  <a:schemeClr val="tx1"/>
                </a:solidFill>
                <a:latin typeface="Calibri" charset="0"/>
                <a:ea typeface="MS PGothic" charset="-128"/>
              </a:defRPr>
            </a:lvl3pPr>
            <a:lvl4pPr marL="1600200" indent="-228600">
              <a:spcBef>
                <a:spcPct val="20000"/>
              </a:spcBef>
              <a:buFont typeface="Arial" charset="0"/>
              <a:buChar char="–"/>
              <a:defRPr sz="3200">
                <a:solidFill>
                  <a:schemeClr val="tx1"/>
                </a:solidFill>
                <a:latin typeface="Calibri" charset="0"/>
                <a:ea typeface="MS PGothic" charset="-128"/>
              </a:defRPr>
            </a:lvl4pPr>
            <a:lvl5pPr marL="2057400" indent="-228600">
              <a:spcBef>
                <a:spcPct val="20000"/>
              </a:spcBef>
              <a:buFont typeface="Arial" charset="0"/>
              <a:buChar char="»"/>
              <a:defRPr sz="3200">
                <a:solidFill>
                  <a:schemeClr val="tx1"/>
                </a:solidFill>
                <a:latin typeface="Calibri" charset="0"/>
                <a:ea typeface="MS PGothic" charset="-128"/>
              </a:defRPr>
            </a:lvl5pPr>
            <a:lvl6pPr marL="25146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6pPr>
            <a:lvl7pPr marL="29718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7pPr>
            <a:lvl8pPr marL="34290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8pPr>
            <a:lvl9pPr marL="38862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9pPr>
          </a:lstStyle>
          <a:p>
            <a:pPr algn="ctr" eaLnBrk="1" hangingPunct="1">
              <a:lnSpc>
                <a:spcPct val="80000"/>
              </a:lnSpc>
              <a:spcBef>
                <a:spcPct val="0"/>
              </a:spcBef>
              <a:buFontTx/>
              <a:buNone/>
            </a:pPr>
            <a:r>
              <a:rPr lang="en-US" altLang="en-US" sz="15000" b="1" dirty="0">
                <a:solidFill>
                  <a:schemeClr val="bg1"/>
                </a:solidFill>
                <a:ea typeface="Calibri" charset="0"/>
                <a:cs typeface="Calibri" charset="0"/>
              </a:rPr>
              <a:t>Over 1 million events this year…</a:t>
            </a:r>
          </a:p>
        </p:txBody>
      </p:sp>
      <p:pic>
        <p:nvPicPr>
          <p:cNvPr id="8" name="Picture 7" descr="A picture containing icon&#10;&#10;Description automatically generated">
            <a:extLst>
              <a:ext uri="{FF2B5EF4-FFF2-40B4-BE49-F238E27FC236}">
                <a16:creationId xmlns:a16="http://schemas.microsoft.com/office/drawing/2014/main" id="{E543B016-1D75-E61E-64D7-A1B803148AB0}"/>
              </a:ext>
            </a:extLst>
          </p:cNvPr>
          <p:cNvPicPr>
            <a:picLocks noChangeAspect="1"/>
          </p:cNvPicPr>
          <p:nvPr/>
        </p:nvPicPr>
        <p:blipFill>
          <a:blip r:embed="rId4"/>
          <a:stretch>
            <a:fillRect/>
          </a:stretch>
        </p:blipFill>
        <p:spPr>
          <a:xfrm>
            <a:off x="11245994" y="5765903"/>
            <a:ext cx="813331" cy="951845"/>
          </a:xfrm>
          <a:prstGeom prst="rect">
            <a:avLst/>
          </a:prstGeom>
        </p:spPr>
      </p:pic>
    </p:spTree>
    <p:extLst>
      <p:ext uri="{BB962C8B-B14F-4D97-AF65-F5344CB8AC3E}">
        <p14:creationId xmlns:p14="http://schemas.microsoft.com/office/powerpoint/2010/main" val="206103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6B1D0-4FCF-4774-A822-14585FE64F0F}"/>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A35474AD-0FCE-4E09-9569-3CC860095140}"/>
              </a:ext>
            </a:extLst>
          </p:cNvPr>
          <p:cNvSpPr>
            <a:spLocks noGrp="1"/>
          </p:cNvSpPr>
          <p:nvPr>
            <p:ph idx="1"/>
          </p:nvPr>
        </p:nvSpPr>
        <p:spPr/>
        <p:txBody>
          <a:bodyPr/>
          <a:lstStyle/>
          <a:p>
            <a:pPr marL="0" indent="0" algn="ctr">
              <a:buNone/>
            </a:pPr>
            <a:r>
              <a:rPr lang="en-US" b="1" dirty="0"/>
              <a:t>National Federation of State High School Associations</a:t>
            </a:r>
            <a:br>
              <a:rPr lang="en-US" dirty="0"/>
            </a:br>
            <a:r>
              <a:rPr lang="en-US" dirty="0"/>
              <a:t>PO Box 690 | Indianapolis, IN 46206</a:t>
            </a:r>
            <a:br>
              <a:rPr lang="en-US" dirty="0"/>
            </a:br>
            <a:r>
              <a:rPr lang="en-US" dirty="0"/>
              <a:t>Phone: 317-972-6900 | Fax: 317.822.5700</a:t>
            </a:r>
            <a:br>
              <a:rPr lang="en-US" dirty="0"/>
            </a:br>
            <a:r>
              <a:rPr lang="en-US" dirty="0"/>
              <a:t>www.nfhs.org | </a:t>
            </a:r>
            <a:r>
              <a:rPr lang="en-US" dirty="0">
                <a:hlinkClick r:id="rId2"/>
              </a:rPr>
              <a:t>www.nfhslearn.com</a:t>
            </a:r>
            <a:endParaRPr lang="en-US" dirty="0"/>
          </a:p>
          <a:p>
            <a:endParaRPr lang="en-US" dirty="0"/>
          </a:p>
        </p:txBody>
      </p:sp>
      <p:sp>
        <p:nvSpPr>
          <p:cNvPr id="4" name="Footer Placeholder 3">
            <a:extLst>
              <a:ext uri="{FF2B5EF4-FFF2-40B4-BE49-F238E27FC236}">
                <a16:creationId xmlns:a16="http://schemas.microsoft.com/office/drawing/2014/main" id="{830B47E0-07D5-4961-8CB5-1BE4B65F98C6}"/>
              </a:ext>
            </a:extLst>
          </p:cNvPr>
          <p:cNvSpPr>
            <a:spLocks noGrp="1"/>
          </p:cNvSpPr>
          <p:nvPr>
            <p:ph type="ftr" sz="quarter" idx="11"/>
          </p:nvPr>
        </p:nvSpPr>
        <p:spPr/>
        <p:txBody>
          <a:bodyPr/>
          <a:lstStyle/>
          <a:p>
            <a:pPr>
              <a:defRPr/>
            </a:pPr>
            <a:r>
              <a:rPr lang="en-US" dirty="0"/>
              <a:t>www.nfhs.org</a:t>
            </a:r>
          </a:p>
        </p:txBody>
      </p:sp>
      <p:pic>
        <p:nvPicPr>
          <p:cNvPr id="5" name="Picture 2">
            <a:extLst>
              <a:ext uri="{FF2B5EF4-FFF2-40B4-BE49-F238E27FC236}">
                <a16:creationId xmlns:a16="http://schemas.microsoft.com/office/drawing/2014/main" id="{0B399EEF-C2F9-41E4-9CA3-A66BE794DE31}"/>
              </a:ext>
            </a:extLst>
          </p:cNvPr>
          <p:cNvPicPr>
            <a:picLocks noChangeAspect="1" noChangeArrowheads="1"/>
          </p:cNvPicPr>
          <p:nvPr/>
        </p:nvPicPr>
        <p:blipFill>
          <a:blip r:embed="rId3" cstate="print"/>
          <a:srcRect/>
          <a:stretch>
            <a:fillRect/>
          </a:stretch>
        </p:blipFill>
        <p:spPr bwMode="auto">
          <a:xfrm>
            <a:off x="3246200" y="3883024"/>
            <a:ext cx="7416218" cy="2543176"/>
          </a:xfrm>
          <a:prstGeom prst="rect">
            <a:avLst/>
          </a:prstGeom>
          <a:noFill/>
          <a:ln w="9525">
            <a:noFill/>
            <a:miter lim="800000"/>
            <a:headEnd/>
            <a:tailEnd/>
          </a:ln>
        </p:spPr>
      </p:pic>
    </p:spTree>
    <p:extLst>
      <p:ext uri="{BB962C8B-B14F-4D97-AF65-F5344CB8AC3E}">
        <p14:creationId xmlns:p14="http://schemas.microsoft.com/office/powerpoint/2010/main" val="42634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667F9D-BE01-423F-AFF4-00374A54998D}"/>
              </a:ext>
            </a:extLst>
          </p:cNvPr>
          <p:cNvSpPr>
            <a:spLocks noGrp="1"/>
          </p:cNvSpPr>
          <p:nvPr>
            <p:ph type="title"/>
          </p:nvPr>
        </p:nvSpPr>
        <p:spPr/>
        <p:txBody>
          <a:bodyPr/>
          <a:lstStyle/>
          <a:p>
            <a:r>
              <a:rPr lang="en-US" dirty="0"/>
              <a:t>Rules of Competition</a:t>
            </a:r>
          </a:p>
        </p:txBody>
      </p:sp>
      <p:sp>
        <p:nvSpPr>
          <p:cNvPr id="5" name="Content Placeholder 4">
            <a:extLst>
              <a:ext uri="{FF2B5EF4-FFF2-40B4-BE49-F238E27FC236}">
                <a16:creationId xmlns:a16="http://schemas.microsoft.com/office/drawing/2014/main" id="{72A9AFED-B0A4-4073-B8F8-19CE16E76856}"/>
              </a:ext>
            </a:extLst>
          </p:cNvPr>
          <p:cNvSpPr>
            <a:spLocks noGrp="1"/>
          </p:cNvSpPr>
          <p:nvPr>
            <p:ph idx="1"/>
          </p:nvPr>
        </p:nvSpPr>
        <p:spPr/>
        <p:txBody>
          <a:bodyPr/>
          <a:lstStyle/>
          <a:p>
            <a:r>
              <a:rPr lang="en-US" dirty="0"/>
              <a:t>United States Tennis Association (USTA) Amateur Tennis Rules, are the official rules for all tennis matches. </a:t>
            </a:r>
          </a:p>
          <a:p>
            <a:r>
              <a:rPr lang="en-US" dirty="0"/>
              <a:t>Member associations of the NFHS independently make decisions regarding compliance with or modification of these playing rules for the student-athletes in their respective states. </a:t>
            </a:r>
          </a:p>
          <a:p>
            <a:r>
              <a:rPr lang="en-US" dirty="0"/>
              <a:t>Coaches and players should know the rules governing tennis within their state as they are many times the adjudicators of those rules.</a:t>
            </a:r>
          </a:p>
          <a:p>
            <a:r>
              <a:rPr lang="en-US" dirty="0"/>
              <a:t>To download a USTA “Friend at Court” rules book, see the link below: </a:t>
            </a:r>
            <a:r>
              <a:rPr lang="en-US" dirty="0">
                <a:hlinkClick r:id="rId2"/>
              </a:rPr>
              <a:t>https://nfhs.org/media/6892935/2023-friend-at-court.pdf</a:t>
            </a:r>
            <a:r>
              <a:rPr lang="en-US" dirty="0"/>
              <a:t> </a:t>
            </a:r>
          </a:p>
        </p:txBody>
      </p:sp>
    </p:spTree>
    <p:extLst>
      <p:ext uri="{BB962C8B-B14F-4D97-AF65-F5344CB8AC3E}">
        <p14:creationId xmlns:p14="http://schemas.microsoft.com/office/powerpoint/2010/main" val="478651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BDA5E3-1419-422B-8BA7-01D16AEA60DD}"/>
              </a:ext>
            </a:extLst>
          </p:cNvPr>
          <p:cNvSpPr>
            <a:spLocks noGrp="1"/>
          </p:cNvSpPr>
          <p:nvPr>
            <p:ph type="title"/>
          </p:nvPr>
        </p:nvSpPr>
        <p:spPr/>
        <p:txBody>
          <a:bodyPr/>
          <a:lstStyle/>
          <a:p>
            <a:r>
              <a:rPr lang="en" dirty="0"/>
              <a:t>Order of Play</a:t>
            </a:r>
            <a:endParaRPr lang="en-US" dirty="0"/>
          </a:p>
        </p:txBody>
      </p:sp>
      <p:sp>
        <p:nvSpPr>
          <p:cNvPr id="7" name="Content Placeholder 6">
            <a:extLst>
              <a:ext uri="{FF2B5EF4-FFF2-40B4-BE49-F238E27FC236}">
                <a16:creationId xmlns:a16="http://schemas.microsoft.com/office/drawing/2014/main" id="{DB756E21-A6B5-4902-841E-DA08179B15D2}"/>
              </a:ext>
            </a:extLst>
          </p:cNvPr>
          <p:cNvSpPr>
            <a:spLocks noGrp="1"/>
          </p:cNvSpPr>
          <p:nvPr>
            <p:ph idx="1"/>
          </p:nvPr>
        </p:nvSpPr>
        <p:spPr/>
        <p:txBody>
          <a:bodyPr/>
          <a:lstStyle/>
          <a:p>
            <a:r>
              <a:rPr lang="en-US" dirty="0"/>
              <a:t>Each school must enter its players in matches according to their established rank and position on the team. </a:t>
            </a:r>
          </a:p>
          <a:p>
            <a:r>
              <a:rPr lang="en-US" dirty="0"/>
              <a:t>Matching up players or “stacking” is not permitted. </a:t>
            </a:r>
          </a:p>
          <a:p>
            <a:r>
              <a:rPr lang="en-US" dirty="0"/>
              <a:t>In singles, players must compete in order of ability with the best player on the team playing at the No. 1 position, the second best at No. 2 and so on through all positions. </a:t>
            </a:r>
          </a:p>
          <a:p>
            <a:r>
              <a:rPr lang="en-US" dirty="0"/>
              <a:t>In case of injury, sickness, or absence, all players must move up. </a:t>
            </a:r>
          </a:p>
          <a:p>
            <a:r>
              <a:rPr lang="en-US" dirty="0"/>
              <a:t>This rule will apply to doubles play with the strongest doubles team at No. 1, etc. </a:t>
            </a:r>
          </a:p>
          <a:p>
            <a:endParaRPr lang="en-US" dirty="0"/>
          </a:p>
        </p:txBody>
      </p:sp>
    </p:spTree>
    <p:extLst>
      <p:ext uri="{BB962C8B-B14F-4D97-AF65-F5344CB8AC3E}">
        <p14:creationId xmlns:p14="http://schemas.microsoft.com/office/powerpoint/2010/main" val="1252115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B626DC-E519-4C85-8DF6-721CCC877216}"/>
              </a:ext>
            </a:extLst>
          </p:cNvPr>
          <p:cNvSpPr>
            <a:spLocks noGrp="1"/>
          </p:cNvSpPr>
          <p:nvPr>
            <p:ph type="title"/>
          </p:nvPr>
        </p:nvSpPr>
        <p:spPr/>
        <p:txBody>
          <a:bodyPr/>
          <a:lstStyle/>
          <a:p>
            <a:r>
              <a:rPr lang="en-US" dirty="0"/>
              <a:t>Scoring and Match Format</a:t>
            </a:r>
          </a:p>
        </p:txBody>
      </p:sp>
      <p:sp>
        <p:nvSpPr>
          <p:cNvPr id="2" name="Text Placeholder 1">
            <a:extLst>
              <a:ext uri="{FF2B5EF4-FFF2-40B4-BE49-F238E27FC236}">
                <a16:creationId xmlns:a16="http://schemas.microsoft.com/office/drawing/2014/main" id="{D827F3E6-9DE9-4F89-89D7-90BD5FBDD4B5}"/>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BF6A9B87-5AD5-46EB-8FDC-DFFB37B4C1CD}"/>
              </a:ext>
            </a:extLst>
          </p:cNvPr>
          <p:cNvSpPr>
            <a:spLocks noGrp="1"/>
          </p:cNvSpPr>
          <p:nvPr>
            <p:ph type="ftr" sz="quarter" idx="4294967295"/>
          </p:nvPr>
        </p:nvSpPr>
        <p:spPr>
          <a:xfrm>
            <a:off x="10199688" y="6524625"/>
            <a:ext cx="1992312" cy="295275"/>
          </a:xfrm>
        </p:spPr>
        <p:txBody>
          <a:bodyPr/>
          <a:lstStyle/>
          <a:p>
            <a:pPr>
              <a:defRPr/>
            </a:pPr>
            <a:r>
              <a:rPr lang="en-US" dirty="0"/>
              <a:t>www.nfhs.org</a:t>
            </a:r>
          </a:p>
        </p:txBody>
      </p:sp>
    </p:spTree>
    <p:extLst>
      <p:ext uri="{BB962C8B-B14F-4D97-AF65-F5344CB8AC3E}">
        <p14:creationId xmlns:p14="http://schemas.microsoft.com/office/powerpoint/2010/main" val="2386923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170AB6-7411-4EC7-B334-010D99F69EDF}"/>
              </a:ext>
            </a:extLst>
          </p:cNvPr>
          <p:cNvSpPr>
            <a:spLocks noGrp="1"/>
          </p:cNvSpPr>
          <p:nvPr>
            <p:ph type="title"/>
          </p:nvPr>
        </p:nvSpPr>
        <p:spPr/>
        <p:txBody>
          <a:bodyPr/>
          <a:lstStyle/>
          <a:p>
            <a:r>
              <a:rPr lang="en" dirty="0"/>
              <a:t>Ad Scoring</a:t>
            </a:r>
            <a:endParaRPr lang="en-US" dirty="0"/>
          </a:p>
        </p:txBody>
      </p:sp>
      <p:sp>
        <p:nvSpPr>
          <p:cNvPr id="5" name="Content Placeholder 4">
            <a:extLst>
              <a:ext uri="{FF2B5EF4-FFF2-40B4-BE49-F238E27FC236}">
                <a16:creationId xmlns:a16="http://schemas.microsoft.com/office/drawing/2014/main" id="{142E8BF8-ED7E-4BCF-A202-A9CDCF01F4ED}"/>
              </a:ext>
            </a:extLst>
          </p:cNvPr>
          <p:cNvSpPr>
            <a:spLocks noGrp="1"/>
          </p:cNvSpPr>
          <p:nvPr>
            <p:ph idx="1"/>
          </p:nvPr>
        </p:nvSpPr>
        <p:spPr/>
        <p:txBody>
          <a:bodyPr/>
          <a:lstStyle/>
          <a:p>
            <a:r>
              <a:rPr lang="en-US" sz="2000" b="1" dirty="0"/>
              <a:t>Standard game - </a:t>
            </a:r>
            <a:r>
              <a:rPr lang="en-US" sz="2000" dirty="0"/>
              <a:t>A standard game is scored as follows with the server’s score being called first: </a:t>
            </a:r>
          </a:p>
          <a:p>
            <a:pPr marL="914400" lvl="0" indent="457200">
              <a:spcBef>
                <a:spcPts val="0"/>
              </a:spcBef>
              <a:spcAft>
                <a:spcPts val="0"/>
              </a:spcAft>
              <a:buNone/>
            </a:pPr>
            <a:r>
              <a:rPr lang="en-US" sz="2000" b="1" dirty="0"/>
              <a:t>No point - “Love” </a:t>
            </a:r>
          </a:p>
          <a:p>
            <a:pPr marL="914400" lvl="0" indent="457200">
              <a:spcBef>
                <a:spcPts val="0"/>
              </a:spcBef>
              <a:spcAft>
                <a:spcPts val="0"/>
              </a:spcAft>
              <a:buNone/>
            </a:pPr>
            <a:r>
              <a:rPr lang="en-US" sz="2000" b="1" dirty="0"/>
              <a:t>First point - “15” </a:t>
            </a:r>
          </a:p>
          <a:p>
            <a:pPr marL="914400" lvl="0" indent="457200">
              <a:spcBef>
                <a:spcPts val="0"/>
              </a:spcBef>
              <a:spcAft>
                <a:spcPts val="0"/>
              </a:spcAft>
              <a:buNone/>
            </a:pPr>
            <a:r>
              <a:rPr lang="en-US" sz="2000" b="1" dirty="0"/>
              <a:t>Second point - “30” </a:t>
            </a:r>
          </a:p>
          <a:p>
            <a:pPr marL="914400" lvl="0" indent="457200">
              <a:spcBef>
                <a:spcPts val="0"/>
              </a:spcBef>
              <a:spcAft>
                <a:spcPts val="0"/>
              </a:spcAft>
              <a:buNone/>
            </a:pPr>
            <a:r>
              <a:rPr lang="en-US" sz="2000" b="1" dirty="0"/>
              <a:t>Third point - “40” </a:t>
            </a:r>
          </a:p>
          <a:p>
            <a:pPr marL="914400" lvl="0" indent="457200">
              <a:spcBef>
                <a:spcPts val="0"/>
              </a:spcBef>
              <a:spcAft>
                <a:spcPts val="0"/>
              </a:spcAft>
              <a:buNone/>
            </a:pPr>
            <a:r>
              <a:rPr lang="en-US" sz="2000" b="1" dirty="0"/>
              <a:t>Fourth point - “Game”</a:t>
            </a:r>
            <a:r>
              <a:rPr lang="en-US" sz="2000" dirty="0"/>
              <a:t> </a:t>
            </a:r>
          </a:p>
          <a:p>
            <a:r>
              <a:rPr lang="en-US" sz="2000" dirty="0"/>
              <a:t>If each player/team has won three points, the score is “Deuce”. </a:t>
            </a:r>
          </a:p>
          <a:p>
            <a:r>
              <a:rPr lang="en-US" sz="2000" dirty="0"/>
              <a:t>After “Deuce”, the score is “Advantage” for the player/team who wins the next point. </a:t>
            </a:r>
          </a:p>
          <a:p>
            <a:r>
              <a:rPr lang="en-US" sz="2000" dirty="0"/>
              <a:t>If that same player/team also wins the next point, that player/team wins the “Game”; if the opposing player/team wins the next point, the score is again “Deuce”. </a:t>
            </a:r>
          </a:p>
          <a:p>
            <a:r>
              <a:rPr lang="en-US" sz="2000" dirty="0"/>
              <a:t>A player/team needs to win two consecutive points immediately after “Deuce” to win the “Game”. </a:t>
            </a:r>
          </a:p>
          <a:p>
            <a:endParaRPr lang="en-US" dirty="0"/>
          </a:p>
        </p:txBody>
      </p:sp>
    </p:spTree>
    <p:extLst>
      <p:ext uri="{BB962C8B-B14F-4D97-AF65-F5344CB8AC3E}">
        <p14:creationId xmlns:p14="http://schemas.microsoft.com/office/powerpoint/2010/main" val="131940923"/>
      </p:ext>
    </p:extLst>
  </p:cSld>
  <p:clrMapOvr>
    <a:masterClrMapping/>
  </p:clrMapOvr>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B1AE924A-4BC1-4D21-9749-E414BBEB510D}" vid="{8E7B338E-BEBB-4F32-8C2C-C4323433F206}"/>
    </a:ext>
  </a:extLst>
</a:theme>
</file>

<file path=ppt/theme/theme2.xml><?xml version="1.0" encoding="utf-8"?>
<a:theme xmlns:a="http://schemas.openxmlformats.org/drawingml/2006/main" name="1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FHS Company PowerPoint_2019_Wide Format" id="{07CB1438-9295-4A0D-ADAE-D4D7F1D43FF8}" vid="{CDBA28B3-BD56-47B2-8EF0-6C21F93611C5}"/>
    </a:ext>
  </a:extLst>
</a:theme>
</file>

<file path=ppt/theme/theme3.xml><?xml version="1.0" encoding="utf-8"?>
<a:theme xmlns:a="http://schemas.openxmlformats.org/drawingml/2006/main" name="USTA-Let's Tennis">
  <a:themeElements>
    <a:clrScheme name="Simple Light">
      <a:dk1>
        <a:srgbClr val="000000"/>
      </a:dk1>
      <a:lt1>
        <a:srgbClr val="FFFFFF"/>
      </a:lt1>
      <a:dk2>
        <a:srgbClr val="0373F3"/>
      </a:dk2>
      <a:lt2>
        <a:srgbClr val="19462E"/>
      </a:lt2>
      <a:accent1>
        <a:srgbClr val="CFFF05"/>
      </a:accent1>
      <a:accent2>
        <a:srgbClr val="F0AA54"/>
      </a:accent2>
      <a:accent3>
        <a:srgbClr val="FFEFBE"/>
      </a:accent3>
      <a:accent4>
        <a:srgbClr val="DCDFCF"/>
      </a:accent4>
      <a:accent5>
        <a:srgbClr val="A4EE90"/>
      </a:accent5>
      <a:accent6>
        <a:srgbClr val="C15642"/>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2BE14B0C6BB2D4DAF2E3D6FB0CBAE22" ma:contentTypeVersion="13" ma:contentTypeDescription="Create a new document." ma:contentTypeScope="" ma:versionID="add5dbb478daf5a13384cb936a3de5ec">
  <xsd:schema xmlns:xsd="http://www.w3.org/2001/XMLSchema" xmlns:xs="http://www.w3.org/2001/XMLSchema" xmlns:p="http://schemas.microsoft.com/office/2006/metadata/properties" xmlns:ns3="a63a1143-3c02-4907-bfa9-6adf63c6a1f0" xmlns:ns4="17cde20e-e3fb-49c1-a426-5e3976194110" targetNamespace="http://schemas.microsoft.com/office/2006/metadata/properties" ma:root="true" ma:fieldsID="20a6558f37b2f9e34303f35baa5114ce" ns3:_="" ns4:_="">
    <xsd:import namespace="a63a1143-3c02-4907-bfa9-6adf63c6a1f0"/>
    <xsd:import namespace="17cde20e-e3fb-49c1-a426-5e3976194110"/>
    <xsd:element name="properties">
      <xsd:complexType>
        <xsd:sequence>
          <xsd:element name="documentManagement">
            <xsd:complexType>
              <xsd:all>
                <xsd:element ref="ns3:SharedWithUsers" minOccurs="0"/>
                <xsd:element ref="ns4:MediaServiceMetadata" minOccurs="0"/>
                <xsd:element ref="ns4:MediaServiceFastMetadata" minOccurs="0"/>
                <xsd:element ref="ns4:MediaServiceDateTaken" minOccurs="0"/>
                <xsd:element ref="ns4:MediaServiceAutoTags" minOccurs="0"/>
                <xsd:element ref="ns4:MediaServiceLocation" minOccurs="0"/>
                <xsd:element ref="ns3:SharedWithDetails" minOccurs="0"/>
                <xsd:element ref="ns3:SharingHintHash"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3a1143-3c02-4907-bfa9-6adf63c6a1f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SharingHintHash" ma:index="15"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cde20e-e3fb-49c1-a426-5e3976194110" elementFormDefault="qualified">
    <xsd:import namespace="http://schemas.microsoft.com/office/2006/documentManagement/types"/>
    <xsd:import namespace="http://schemas.microsoft.com/office/infopath/2007/PartnerControls"/>
    <xsd:element name="MediaServiceMetadata" ma:index="9" nillable="true" ma:displayName="MediaServiceMetadata" ma:description="" ma:hidden="true" ma:internalName="MediaServiceMetadata" ma:readOnly="true">
      <xsd:simpleType>
        <xsd:restriction base="dms:Note"/>
      </xsd:simpleType>
    </xsd:element>
    <xsd:element name="MediaServiceFastMetadata" ma:index="10" nillable="true" ma:displayName="MediaServiceFastMetadata" ma:description="" ma:hidden="true" ma:internalName="MediaServiceFastMetadata" ma:readOnly="true">
      <xsd:simpleType>
        <xsd:restriction base="dms:Note"/>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AutoTags" ma:index="12" nillable="true" ma:displayName="MediaServiceAutoTags" ma:description="" ma:internalName="MediaServiceAutoTags" ma:readOnly="true">
      <xsd:simpleType>
        <xsd:restriction base="dms:Text"/>
      </xsd:simpleType>
    </xsd:element>
    <xsd:element name="MediaServiceLocation" ma:index="13"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8775F6-4E6F-428B-90F0-6137AEC486F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670CEA9-F1D9-4BE9-901B-297470BED937}">
  <ds:schemaRefs>
    <ds:schemaRef ds:uri="http://schemas.microsoft.com/sharepoint/v3/contenttype/forms"/>
  </ds:schemaRefs>
</ds:datastoreItem>
</file>

<file path=customXml/itemProps3.xml><?xml version="1.0" encoding="utf-8"?>
<ds:datastoreItem xmlns:ds="http://schemas.openxmlformats.org/officeDocument/2006/customXml" ds:itemID="{5CE4C319-F21F-4C8C-B228-1F9A6CC742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3a1143-3c02-4907-bfa9-6adf63c6a1f0"/>
    <ds:schemaRef ds:uri="17cde20e-e3fb-49c1-a426-5e39761941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1311</TotalTime>
  <Words>4101</Words>
  <Application>Microsoft Office PowerPoint</Application>
  <PresentationFormat>Widescreen</PresentationFormat>
  <Paragraphs>308</Paragraphs>
  <Slides>52</Slides>
  <Notes>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52</vt:i4>
      </vt:variant>
    </vt:vector>
  </HeadingPairs>
  <TitlesOfParts>
    <vt:vector size="67" baseType="lpstr">
      <vt:lpstr>Anton</vt:lpstr>
      <vt:lpstr>Arial</vt:lpstr>
      <vt:lpstr>Calibri</vt:lpstr>
      <vt:lpstr>Courier New</vt:lpstr>
      <vt:lpstr>Gotham-Book</vt:lpstr>
      <vt:lpstr>Inter</vt:lpstr>
      <vt:lpstr>Inter ExtraBold</vt:lpstr>
      <vt:lpstr>Inter Medium</vt:lpstr>
      <vt:lpstr>Overpass</vt:lpstr>
      <vt:lpstr>Overpass ExtraBold</vt:lpstr>
      <vt:lpstr>Overpass Thin</vt:lpstr>
      <vt:lpstr>Wingdings</vt:lpstr>
      <vt:lpstr>Office Theme</vt:lpstr>
      <vt:lpstr>1_Office Theme</vt:lpstr>
      <vt:lpstr>USTA-Let's Tennis</vt:lpstr>
      <vt:lpstr>2023-24 NFHS/USTA Tennis Rules PowerPoint</vt:lpstr>
      <vt:lpstr>National federation of state high school associations  (NFHS) </vt:lpstr>
      <vt:lpstr>National Federation of  State High School Associations</vt:lpstr>
      <vt:lpstr>2023 USTA Tennis Rules Of Competition</vt:lpstr>
      <vt:lpstr>Point Penalty System and Suspension of Point System </vt:lpstr>
      <vt:lpstr>Rules of Competition</vt:lpstr>
      <vt:lpstr>Order of Play</vt:lpstr>
      <vt:lpstr>Scoring and Match Format</vt:lpstr>
      <vt:lpstr>Ad Scoring</vt:lpstr>
      <vt:lpstr>No Ad Scoring</vt:lpstr>
      <vt:lpstr>Match Format</vt:lpstr>
      <vt:lpstr>Match Format</vt:lpstr>
      <vt:lpstr>Tie-break Game Scoring</vt:lpstr>
      <vt:lpstr>Match Tie-Break </vt:lpstr>
      <vt:lpstr>Pro Set </vt:lpstr>
      <vt:lpstr>Disputes Over the Score</vt:lpstr>
      <vt:lpstr>Continuous Play</vt:lpstr>
      <vt:lpstr>Continuous Play</vt:lpstr>
      <vt:lpstr>Continuous Play</vt:lpstr>
      <vt:lpstr>Continuous Play</vt:lpstr>
      <vt:lpstr>Continuous Play</vt:lpstr>
      <vt:lpstr>Medical Time-outs</vt:lpstr>
      <vt:lpstr>Medical Time-outs, Bleeding time-outs</vt:lpstr>
      <vt:lpstr>Coaching</vt:lpstr>
      <vt:lpstr>Coaching on Changeovers</vt:lpstr>
      <vt:lpstr>Coaching with Phones/ Electronic Devices</vt:lpstr>
      <vt:lpstr>Claiming a Hinderance</vt:lpstr>
      <vt:lpstr>Claiming a Hinderance</vt:lpstr>
      <vt:lpstr>Claiming a Hinderance</vt:lpstr>
      <vt:lpstr>Claiming a Hinderance</vt:lpstr>
      <vt:lpstr>Claiming a Hinderance</vt:lpstr>
      <vt:lpstr>Claiming a Hinderance</vt:lpstr>
      <vt:lpstr>Claiming a Hinderance</vt:lpstr>
      <vt:lpstr>Sportsmanship/Code of Conduct</vt:lpstr>
      <vt:lpstr>Sportsmanship and Etiquette</vt:lpstr>
      <vt:lpstr>Code of Conduct </vt:lpstr>
      <vt:lpstr>Recovery Rule</vt:lpstr>
      <vt:lpstr>Recovery Rule</vt:lpstr>
      <vt:lpstr>USTA High School Resources</vt:lpstr>
      <vt:lpstr>USTA Grants &amp; Assistance</vt:lpstr>
      <vt:lpstr>Team Tennis Manual</vt:lpstr>
      <vt:lpstr>How do I get the Manual</vt:lpstr>
      <vt:lpstr>Officiating is Calling</vt:lpstr>
      <vt:lpstr>We are USTA Officials.</vt:lpstr>
      <vt:lpstr>PowerPoint Presentation</vt:lpstr>
      <vt:lpstr> NFHS Learning Center</vt:lpstr>
      <vt:lpstr>PowerPoint Presentation</vt:lpstr>
      <vt:lpstr>Over 17.8 million courses delivered!</vt:lpstr>
      <vt:lpstr>NFHS/USTA Partnership in Education</vt:lpstr>
      <vt:lpstr>NFHS Network</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2019-20 NFHS/USTA Tennis Rules PowerPoint</dc:title>
  <dc:creator>Lindsey Atkinson</dc:creator>
  <cp:lastModifiedBy>Dan Le</cp:lastModifiedBy>
  <cp:revision>120</cp:revision>
  <dcterms:created xsi:type="dcterms:W3CDTF">2019-08-19T14:31:10Z</dcterms:created>
  <dcterms:modified xsi:type="dcterms:W3CDTF">2023-08-01T15:49:14Z</dcterms:modified>
</cp:coreProperties>
</file>