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69" r:id="rId1"/>
  </p:sldMasterIdLst>
  <p:notesMasterIdLst>
    <p:notesMasterId r:id="rId15"/>
  </p:notesMasterIdLst>
  <p:handoutMasterIdLst>
    <p:handoutMasterId r:id="rId16"/>
  </p:handoutMasterIdLst>
  <p:sldIdLst>
    <p:sldId id="450" r:id="rId2"/>
    <p:sldId id="545" r:id="rId3"/>
    <p:sldId id="452" r:id="rId4"/>
    <p:sldId id="453" r:id="rId5"/>
    <p:sldId id="454" r:id="rId6"/>
    <p:sldId id="455" r:id="rId7"/>
    <p:sldId id="521" r:id="rId8"/>
    <p:sldId id="522" r:id="rId9"/>
    <p:sldId id="523" r:id="rId10"/>
    <p:sldId id="524" r:id="rId11"/>
    <p:sldId id="546" r:id="rId12"/>
    <p:sldId id="547" r:id="rId13"/>
    <p:sldId id="525" r:id="rId14"/>
  </p:sldIdLst>
  <p:sldSz cx="9144000" cy="6858000" type="screen4x3"/>
  <p:notesSz cx="7010400" cy="9296400"/>
  <p:custDataLst>
    <p:tags r:id="rId17"/>
  </p:custDataLst>
  <p:defaultTextStyle>
    <a:defPPr>
      <a:defRPr lang="en-US"/>
    </a:defPPr>
    <a:lvl1pPr algn="l" rtl="0" eaLnBrk="0" fontAlgn="base" hangingPunct="0">
      <a:spcBef>
        <a:spcPct val="0"/>
      </a:spcBef>
      <a:spcAft>
        <a:spcPct val="0"/>
      </a:spcAft>
      <a:defRPr sz="48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48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48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48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4800" kern="1200">
        <a:solidFill>
          <a:schemeClr val="tx1"/>
        </a:solidFill>
        <a:latin typeface="Arial" charset="0"/>
        <a:ea typeface="ＭＳ Ｐゴシック" pitchFamily="34" charset="-128"/>
        <a:cs typeface="+mn-cs"/>
      </a:defRPr>
    </a:lvl5pPr>
    <a:lvl6pPr marL="2286000" algn="l" defTabSz="914400" rtl="0" eaLnBrk="1" latinLnBrk="0" hangingPunct="1">
      <a:defRPr sz="4800" kern="1200">
        <a:solidFill>
          <a:schemeClr val="tx1"/>
        </a:solidFill>
        <a:latin typeface="Arial" charset="0"/>
        <a:ea typeface="ＭＳ Ｐゴシック" pitchFamily="34" charset="-128"/>
        <a:cs typeface="+mn-cs"/>
      </a:defRPr>
    </a:lvl6pPr>
    <a:lvl7pPr marL="2743200" algn="l" defTabSz="914400" rtl="0" eaLnBrk="1" latinLnBrk="0" hangingPunct="1">
      <a:defRPr sz="4800" kern="1200">
        <a:solidFill>
          <a:schemeClr val="tx1"/>
        </a:solidFill>
        <a:latin typeface="Arial" charset="0"/>
        <a:ea typeface="ＭＳ Ｐゴシック" pitchFamily="34" charset="-128"/>
        <a:cs typeface="+mn-cs"/>
      </a:defRPr>
    </a:lvl7pPr>
    <a:lvl8pPr marL="3200400" algn="l" defTabSz="914400" rtl="0" eaLnBrk="1" latinLnBrk="0" hangingPunct="1">
      <a:defRPr sz="4800" kern="1200">
        <a:solidFill>
          <a:schemeClr val="tx1"/>
        </a:solidFill>
        <a:latin typeface="Arial" charset="0"/>
        <a:ea typeface="ＭＳ Ｐゴシック" pitchFamily="34" charset="-128"/>
        <a:cs typeface="+mn-cs"/>
      </a:defRPr>
    </a:lvl8pPr>
    <a:lvl9pPr marL="3657600" algn="l" defTabSz="914400" rtl="0" eaLnBrk="1" latinLnBrk="0" hangingPunct="1">
      <a:defRPr sz="4800"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0033"/>
    <a:srgbClr val="003366"/>
    <a:srgbClr val="000099"/>
    <a:srgbClr val="003399"/>
    <a:srgbClr val="D21034"/>
    <a:srgbClr val="0000FF"/>
    <a:srgbClr val="FF0723"/>
    <a:srgbClr val="FF0434"/>
    <a:srgbClr val="FF002A"/>
    <a:srgbClr val="0019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29" autoAdjust="0"/>
    <p:restoredTop sz="86856" autoAdjust="0"/>
  </p:normalViewPr>
  <p:slideViewPr>
    <p:cSldViewPr>
      <p:cViewPr>
        <p:scale>
          <a:sx n="70" d="100"/>
          <a:sy n="70" d="100"/>
        </p:scale>
        <p:origin x="-1296"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228"/>
    </p:cViewPr>
  </p:sorterViewPr>
  <p:notesViewPr>
    <p:cSldViewPr>
      <p:cViewPr varScale="1">
        <p:scale>
          <a:sx n="103" d="100"/>
          <a:sy n="103" d="100"/>
        </p:scale>
        <p:origin x="-2526"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7629" cy="464267"/>
          </a:xfrm>
          <a:prstGeom prst="rect">
            <a:avLst/>
          </a:prstGeom>
        </p:spPr>
        <p:txBody>
          <a:bodyPr vert="horz" lIns="90114" tIns="45057" rIns="90114" bIns="45057" rtlCol="0"/>
          <a:lstStyle>
            <a:lvl1pPr algn="l">
              <a:defRPr sz="1200"/>
            </a:lvl1pPr>
          </a:lstStyle>
          <a:p>
            <a:endParaRPr lang="en-US"/>
          </a:p>
        </p:txBody>
      </p:sp>
      <p:sp>
        <p:nvSpPr>
          <p:cNvPr id="3" name="Date Placeholder 2"/>
          <p:cNvSpPr>
            <a:spLocks noGrp="1"/>
          </p:cNvSpPr>
          <p:nvPr>
            <p:ph type="dt" sz="quarter" idx="1"/>
          </p:nvPr>
        </p:nvSpPr>
        <p:spPr>
          <a:xfrm>
            <a:off x="3971191" y="2"/>
            <a:ext cx="3037629" cy="464267"/>
          </a:xfrm>
          <a:prstGeom prst="rect">
            <a:avLst/>
          </a:prstGeom>
        </p:spPr>
        <p:txBody>
          <a:bodyPr vert="horz" lIns="90114" tIns="45057" rIns="90114" bIns="45057" rtlCol="0"/>
          <a:lstStyle>
            <a:lvl1pPr algn="r">
              <a:defRPr sz="1200"/>
            </a:lvl1pPr>
          </a:lstStyle>
          <a:p>
            <a:fld id="{F8D7DE5C-7D8D-4C25-86E8-1719A606B531}" type="datetimeFigureOut">
              <a:rPr lang="en-US" smtClean="0"/>
              <a:t>4/28/2014</a:t>
            </a:fld>
            <a:endParaRPr lang="en-US"/>
          </a:p>
        </p:txBody>
      </p:sp>
      <p:sp>
        <p:nvSpPr>
          <p:cNvPr id="4" name="Footer Placeholder 3"/>
          <p:cNvSpPr>
            <a:spLocks noGrp="1"/>
          </p:cNvSpPr>
          <p:nvPr>
            <p:ph type="ftr" sz="quarter" idx="2"/>
          </p:nvPr>
        </p:nvSpPr>
        <p:spPr>
          <a:xfrm>
            <a:off x="1" y="8830555"/>
            <a:ext cx="3037629" cy="464267"/>
          </a:xfrm>
          <a:prstGeom prst="rect">
            <a:avLst/>
          </a:prstGeom>
        </p:spPr>
        <p:txBody>
          <a:bodyPr vert="horz" lIns="90114" tIns="45057" rIns="90114" bIns="45057" rtlCol="0" anchor="b"/>
          <a:lstStyle>
            <a:lvl1pPr algn="l">
              <a:defRPr sz="1200"/>
            </a:lvl1pPr>
          </a:lstStyle>
          <a:p>
            <a:endParaRPr lang="en-US"/>
          </a:p>
        </p:txBody>
      </p:sp>
      <p:sp>
        <p:nvSpPr>
          <p:cNvPr id="5" name="Slide Number Placeholder 4"/>
          <p:cNvSpPr>
            <a:spLocks noGrp="1"/>
          </p:cNvSpPr>
          <p:nvPr>
            <p:ph type="sldNum" sz="quarter" idx="3"/>
          </p:nvPr>
        </p:nvSpPr>
        <p:spPr>
          <a:xfrm>
            <a:off x="3971191" y="8830555"/>
            <a:ext cx="3037629" cy="464267"/>
          </a:xfrm>
          <a:prstGeom prst="rect">
            <a:avLst/>
          </a:prstGeom>
        </p:spPr>
        <p:txBody>
          <a:bodyPr vert="horz" lIns="90114" tIns="45057" rIns="90114" bIns="45057" rtlCol="0" anchor="b"/>
          <a:lstStyle>
            <a:lvl1pPr algn="r">
              <a:defRPr sz="1200"/>
            </a:lvl1pPr>
          </a:lstStyle>
          <a:p>
            <a:fld id="{C8742D62-76DE-41F2-8666-BA43DF90B451}" type="slidenum">
              <a:rPr lang="en-US" smtClean="0"/>
              <a:t>‹#›</a:t>
            </a:fld>
            <a:endParaRPr lang="en-US"/>
          </a:p>
        </p:txBody>
      </p:sp>
    </p:spTree>
    <p:extLst>
      <p:ext uri="{BB962C8B-B14F-4D97-AF65-F5344CB8AC3E}">
        <p14:creationId xmlns:p14="http://schemas.microsoft.com/office/powerpoint/2010/main" val="41697450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wrap="square" lIns="91430" tIns="45715" rIns="91430" bIns="45715" numCol="1" anchor="t" anchorCtr="0" compatLnSpc="1">
            <a:prstTxWarp prst="textNoShape">
              <a:avLst/>
            </a:prstTxWarp>
          </a:bodyPr>
          <a:lstStyle>
            <a:lvl1pPr eaLnBrk="1" hangingPunct="1">
              <a:defRPr sz="1200">
                <a:latin typeface="Arial" charset="0"/>
                <a:ea typeface="ＭＳ Ｐゴシック" pitchFamily="34" charset="-128"/>
              </a:defRPr>
            </a:lvl1pPr>
          </a:lstStyle>
          <a:p>
            <a:pPr>
              <a:defRPr/>
            </a:pPr>
            <a:endParaRPr lang="en-US" dirty="0"/>
          </a:p>
        </p:txBody>
      </p:sp>
      <p:sp>
        <p:nvSpPr>
          <p:cNvPr id="3" name="Date Placeholder 2"/>
          <p:cNvSpPr>
            <a:spLocks noGrp="1"/>
          </p:cNvSpPr>
          <p:nvPr>
            <p:ph type="dt" idx="1"/>
          </p:nvPr>
        </p:nvSpPr>
        <p:spPr>
          <a:xfrm>
            <a:off x="3970938" y="0"/>
            <a:ext cx="3037840" cy="465138"/>
          </a:xfrm>
          <a:prstGeom prst="rect">
            <a:avLst/>
          </a:prstGeom>
        </p:spPr>
        <p:txBody>
          <a:bodyPr vert="horz" wrap="square" lIns="91430" tIns="45715" rIns="91430" bIns="45715" numCol="1" anchor="t" anchorCtr="0" compatLnSpc="1">
            <a:prstTxWarp prst="textNoShape">
              <a:avLst/>
            </a:prstTxWarp>
          </a:bodyPr>
          <a:lstStyle>
            <a:lvl1pPr algn="r" eaLnBrk="1" hangingPunct="1">
              <a:defRPr sz="1200">
                <a:latin typeface="Arial" charset="0"/>
                <a:ea typeface="ＭＳ Ｐゴシック" pitchFamily="34" charset="-128"/>
              </a:defRPr>
            </a:lvl1pPr>
          </a:lstStyle>
          <a:p>
            <a:pPr>
              <a:defRPr/>
            </a:pPr>
            <a:fld id="{8ADC6EBA-0DAC-4FA9-87FA-8BF56C83C238}" type="datetime1">
              <a:rPr lang="en-US"/>
              <a:pPr>
                <a:defRPr/>
              </a:pPr>
              <a:t>4/28/2014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wrap="square" lIns="91430" tIns="45715" rIns="91430" bIns="45715" numCol="1" anchor="ctr" anchorCtr="0" compatLnSpc="1">
            <a:prstTxWarp prst="textNoShape">
              <a:avLst/>
            </a:prstTxWarp>
          </a:bodyPr>
          <a:lstStyle/>
          <a:p>
            <a:pPr lvl="0"/>
            <a:endParaRPr lang="en-US" noProof="0" dirty="0" smtClean="0"/>
          </a:p>
        </p:txBody>
      </p:sp>
      <p:sp>
        <p:nvSpPr>
          <p:cNvPr id="5" name="Notes Placeholder 4"/>
          <p:cNvSpPr>
            <a:spLocks noGrp="1"/>
          </p:cNvSpPr>
          <p:nvPr>
            <p:ph type="body" sz="quarter" idx="3"/>
          </p:nvPr>
        </p:nvSpPr>
        <p:spPr>
          <a:xfrm>
            <a:off x="701040" y="4416427"/>
            <a:ext cx="5608320" cy="4183063"/>
          </a:xfrm>
          <a:prstGeom prst="rect">
            <a:avLst/>
          </a:prstGeom>
        </p:spPr>
        <p:txBody>
          <a:bodyPr vert="horz" wrap="square" lIns="91430" tIns="45715" rIns="91430" bIns="45715"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7840" cy="465138"/>
          </a:xfrm>
          <a:prstGeom prst="rect">
            <a:avLst/>
          </a:prstGeom>
        </p:spPr>
        <p:txBody>
          <a:bodyPr vert="horz" wrap="square" lIns="91430" tIns="45715" rIns="91430" bIns="45715" numCol="1" anchor="b" anchorCtr="0" compatLnSpc="1">
            <a:prstTxWarp prst="textNoShape">
              <a:avLst/>
            </a:prstTxWarp>
          </a:bodyPr>
          <a:lstStyle>
            <a:lvl1pPr eaLnBrk="1" hangingPunct="1">
              <a:defRPr sz="1200">
                <a:latin typeface="Arial" charset="0"/>
                <a:ea typeface="ＭＳ Ｐゴシック" pitchFamily="34" charset="-128"/>
              </a:defRPr>
            </a:lvl1pPr>
          </a:lstStyle>
          <a:p>
            <a:pPr>
              <a:defRPr/>
            </a:pPr>
            <a:endParaRPr lang="en-US" dirty="0"/>
          </a:p>
        </p:txBody>
      </p:sp>
      <p:sp>
        <p:nvSpPr>
          <p:cNvPr id="7" name="Slide Number Placeholder 6"/>
          <p:cNvSpPr>
            <a:spLocks noGrp="1"/>
          </p:cNvSpPr>
          <p:nvPr>
            <p:ph type="sldNum" sz="quarter" idx="5"/>
          </p:nvPr>
        </p:nvSpPr>
        <p:spPr>
          <a:xfrm>
            <a:off x="3970938" y="8829675"/>
            <a:ext cx="3037840" cy="465138"/>
          </a:xfrm>
          <a:prstGeom prst="rect">
            <a:avLst/>
          </a:prstGeom>
        </p:spPr>
        <p:txBody>
          <a:bodyPr vert="horz" wrap="square" lIns="91430" tIns="45715" rIns="91430" bIns="45715" numCol="1" anchor="b" anchorCtr="0" compatLnSpc="1">
            <a:prstTxWarp prst="textNoShape">
              <a:avLst/>
            </a:prstTxWarp>
          </a:bodyPr>
          <a:lstStyle>
            <a:lvl1pPr algn="r" eaLnBrk="1" hangingPunct="1">
              <a:defRPr sz="1200">
                <a:latin typeface="Arial" charset="0"/>
                <a:ea typeface="ＭＳ Ｐゴシック" pitchFamily="34" charset="-128"/>
              </a:defRPr>
            </a:lvl1pPr>
          </a:lstStyle>
          <a:p>
            <a:pPr>
              <a:defRPr/>
            </a:pPr>
            <a:fld id="{C8DA5C3E-759B-4797-B061-1C44F0863184}" type="slidenum">
              <a:rPr lang="en-US"/>
              <a:pPr>
                <a:defRPr/>
              </a:pPr>
              <a:t>‹#›</a:t>
            </a:fld>
            <a:endParaRPr lang="en-US" dirty="0"/>
          </a:p>
        </p:txBody>
      </p:sp>
    </p:spTree>
    <p:extLst>
      <p:ext uri="{BB962C8B-B14F-4D97-AF65-F5344CB8AC3E}">
        <p14:creationId xmlns:p14="http://schemas.microsoft.com/office/powerpoint/2010/main" val="31496315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34" charset="-128"/>
        <a:cs typeface="ＭＳ Ｐゴシック" pitchFamily="-109"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defRPr>
            </a:lvl1pPr>
            <a:lvl2pPr marL="749969" indent="-288450">
              <a:defRPr>
                <a:solidFill>
                  <a:schemeClr val="tx1"/>
                </a:solidFill>
                <a:latin typeface="Tahoma" charset="0"/>
              </a:defRPr>
            </a:lvl2pPr>
            <a:lvl3pPr marL="1153799" indent="-230760">
              <a:defRPr>
                <a:solidFill>
                  <a:schemeClr val="tx1"/>
                </a:solidFill>
                <a:latin typeface="Tahoma" charset="0"/>
              </a:defRPr>
            </a:lvl3pPr>
            <a:lvl4pPr marL="1615318" indent="-230760">
              <a:defRPr>
                <a:solidFill>
                  <a:schemeClr val="tx1"/>
                </a:solidFill>
                <a:latin typeface="Tahoma" charset="0"/>
              </a:defRPr>
            </a:lvl4pPr>
            <a:lvl5pPr marL="2076838" indent="-230760">
              <a:defRPr>
                <a:solidFill>
                  <a:schemeClr val="tx1"/>
                </a:solidFill>
                <a:latin typeface="Tahoma" charset="0"/>
              </a:defRPr>
            </a:lvl5pPr>
            <a:lvl6pPr marL="2538357" indent="-230760" eaLnBrk="0" fontAlgn="base" hangingPunct="0">
              <a:spcBef>
                <a:spcPct val="0"/>
              </a:spcBef>
              <a:spcAft>
                <a:spcPct val="0"/>
              </a:spcAft>
              <a:defRPr>
                <a:solidFill>
                  <a:schemeClr val="tx1"/>
                </a:solidFill>
                <a:latin typeface="Tahoma" charset="0"/>
              </a:defRPr>
            </a:lvl6pPr>
            <a:lvl7pPr marL="2999877" indent="-230760" eaLnBrk="0" fontAlgn="base" hangingPunct="0">
              <a:spcBef>
                <a:spcPct val="0"/>
              </a:spcBef>
              <a:spcAft>
                <a:spcPct val="0"/>
              </a:spcAft>
              <a:defRPr>
                <a:solidFill>
                  <a:schemeClr val="tx1"/>
                </a:solidFill>
                <a:latin typeface="Tahoma" charset="0"/>
              </a:defRPr>
            </a:lvl7pPr>
            <a:lvl8pPr marL="3461396" indent="-230760" eaLnBrk="0" fontAlgn="base" hangingPunct="0">
              <a:spcBef>
                <a:spcPct val="0"/>
              </a:spcBef>
              <a:spcAft>
                <a:spcPct val="0"/>
              </a:spcAft>
              <a:defRPr>
                <a:solidFill>
                  <a:schemeClr val="tx1"/>
                </a:solidFill>
                <a:latin typeface="Tahoma" charset="0"/>
              </a:defRPr>
            </a:lvl8pPr>
            <a:lvl9pPr marL="3922916" indent="-230760" eaLnBrk="0" fontAlgn="base" hangingPunct="0">
              <a:spcBef>
                <a:spcPct val="0"/>
              </a:spcBef>
              <a:spcAft>
                <a:spcPct val="0"/>
              </a:spcAft>
              <a:defRPr>
                <a:solidFill>
                  <a:schemeClr val="tx1"/>
                </a:solidFill>
                <a:latin typeface="Tahoma" charset="0"/>
              </a:defRPr>
            </a:lvl9pPr>
          </a:lstStyle>
          <a:p>
            <a:fld id="{CFEBDE21-79C6-46D2-ADC0-960207361D5B}" type="slidenum">
              <a:rPr lang="en-US" smtClean="0">
                <a:latin typeface="Arial" charset="0"/>
              </a:rPr>
              <a:pPr/>
              <a:t>1</a:t>
            </a:fld>
            <a:endParaRPr lang="en-US" dirty="0" smtClean="0">
              <a:latin typeface="Arial"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defRPr>
            </a:lvl1pPr>
            <a:lvl2pPr marL="749969" indent="-288450">
              <a:defRPr>
                <a:solidFill>
                  <a:schemeClr val="tx1"/>
                </a:solidFill>
                <a:latin typeface="Tahoma" charset="0"/>
              </a:defRPr>
            </a:lvl2pPr>
            <a:lvl3pPr marL="1153799" indent="-230760">
              <a:defRPr>
                <a:solidFill>
                  <a:schemeClr val="tx1"/>
                </a:solidFill>
                <a:latin typeface="Tahoma" charset="0"/>
              </a:defRPr>
            </a:lvl3pPr>
            <a:lvl4pPr marL="1615318" indent="-230760">
              <a:defRPr>
                <a:solidFill>
                  <a:schemeClr val="tx1"/>
                </a:solidFill>
                <a:latin typeface="Tahoma" charset="0"/>
              </a:defRPr>
            </a:lvl4pPr>
            <a:lvl5pPr marL="2076838" indent="-230760">
              <a:defRPr>
                <a:solidFill>
                  <a:schemeClr val="tx1"/>
                </a:solidFill>
                <a:latin typeface="Tahoma" charset="0"/>
              </a:defRPr>
            </a:lvl5pPr>
            <a:lvl6pPr marL="2538357" indent="-230760" eaLnBrk="0" fontAlgn="base" hangingPunct="0">
              <a:spcBef>
                <a:spcPct val="0"/>
              </a:spcBef>
              <a:spcAft>
                <a:spcPct val="0"/>
              </a:spcAft>
              <a:defRPr>
                <a:solidFill>
                  <a:schemeClr val="tx1"/>
                </a:solidFill>
                <a:latin typeface="Tahoma" charset="0"/>
              </a:defRPr>
            </a:lvl6pPr>
            <a:lvl7pPr marL="2999877" indent="-230760" eaLnBrk="0" fontAlgn="base" hangingPunct="0">
              <a:spcBef>
                <a:spcPct val="0"/>
              </a:spcBef>
              <a:spcAft>
                <a:spcPct val="0"/>
              </a:spcAft>
              <a:defRPr>
                <a:solidFill>
                  <a:schemeClr val="tx1"/>
                </a:solidFill>
                <a:latin typeface="Tahoma" charset="0"/>
              </a:defRPr>
            </a:lvl7pPr>
            <a:lvl8pPr marL="3461396" indent="-230760" eaLnBrk="0" fontAlgn="base" hangingPunct="0">
              <a:spcBef>
                <a:spcPct val="0"/>
              </a:spcBef>
              <a:spcAft>
                <a:spcPct val="0"/>
              </a:spcAft>
              <a:defRPr>
                <a:solidFill>
                  <a:schemeClr val="tx1"/>
                </a:solidFill>
                <a:latin typeface="Tahoma" charset="0"/>
              </a:defRPr>
            </a:lvl8pPr>
            <a:lvl9pPr marL="3922916" indent="-230760" eaLnBrk="0" fontAlgn="base" hangingPunct="0">
              <a:spcBef>
                <a:spcPct val="0"/>
              </a:spcBef>
              <a:spcAft>
                <a:spcPct val="0"/>
              </a:spcAft>
              <a:defRPr>
                <a:solidFill>
                  <a:schemeClr val="tx1"/>
                </a:solidFill>
                <a:latin typeface="Tahoma" charset="0"/>
              </a:defRPr>
            </a:lvl9pPr>
          </a:lstStyle>
          <a:p>
            <a:fld id="{FF4B5C5D-2C3E-4CD8-BA8C-8B0B1E36BB0D}" type="slidenum">
              <a:rPr lang="en-US" smtClean="0">
                <a:latin typeface="Arial" charset="0"/>
              </a:rPr>
              <a:pPr/>
              <a:t>10</a:t>
            </a:fld>
            <a:endParaRPr lang="en-US" dirty="0"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defRPr>
            </a:lvl1pPr>
            <a:lvl2pPr marL="749969" indent="-288450">
              <a:defRPr>
                <a:solidFill>
                  <a:schemeClr val="tx1"/>
                </a:solidFill>
                <a:latin typeface="Tahoma" charset="0"/>
              </a:defRPr>
            </a:lvl2pPr>
            <a:lvl3pPr marL="1153799" indent="-230760">
              <a:defRPr>
                <a:solidFill>
                  <a:schemeClr val="tx1"/>
                </a:solidFill>
                <a:latin typeface="Tahoma" charset="0"/>
              </a:defRPr>
            </a:lvl3pPr>
            <a:lvl4pPr marL="1615318" indent="-230760">
              <a:defRPr>
                <a:solidFill>
                  <a:schemeClr val="tx1"/>
                </a:solidFill>
                <a:latin typeface="Tahoma" charset="0"/>
              </a:defRPr>
            </a:lvl4pPr>
            <a:lvl5pPr marL="2076838" indent="-230760">
              <a:defRPr>
                <a:solidFill>
                  <a:schemeClr val="tx1"/>
                </a:solidFill>
                <a:latin typeface="Tahoma" charset="0"/>
              </a:defRPr>
            </a:lvl5pPr>
            <a:lvl6pPr marL="2538357" indent="-230760" eaLnBrk="0" fontAlgn="base" hangingPunct="0">
              <a:spcBef>
                <a:spcPct val="0"/>
              </a:spcBef>
              <a:spcAft>
                <a:spcPct val="0"/>
              </a:spcAft>
              <a:defRPr>
                <a:solidFill>
                  <a:schemeClr val="tx1"/>
                </a:solidFill>
                <a:latin typeface="Tahoma" charset="0"/>
              </a:defRPr>
            </a:lvl6pPr>
            <a:lvl7pPr marL="2999877" indent="-230760" eaLnBrk="0" fontAlgn="base" hangingPunct="0">
              <a:spcBef>
                <a:spcPct val="0"/>
              </a:spcBef>
              <a:spcAft>
                <a:spcPct val="0"/>
              </a:spcAft>
              <a:defRPr>
                <a:solidFill>
                  <a:schemeClr val="tx1"/>
                </a:solidFill>
                <a:latin typeface="Tahoma" charset="0"/>
              </a:defRPr>
            </a:lvl7pPr>
            <a:lvl8pPr marL="3461396" indent="-230760" eaLnBrk="0" fontAlgn="base" hangingPunct="0">
              <a:spcBef>
                <a:spcPct val="0"/>
              </a:spcBef>
              <a:spcAft>
                <a:spcPct val="0"/>
              </a:spcAft>
              <a:defRPr>
                <a:solidFill>
                  <a:schemeClr val="tx1"/>
                </a:solidFill>
                <a:latin typeface="Tahoma" charset="0"/>
              </a:defRPr>
            </a:lvl8pPr>
            <a:lvl9pPr marL="3922916" indent="-230760" eaLnBrk="0" fontAlgn="base" hangingPunct="0">
              <a:spcBef>
                <a:spcPct val="0"/>
              </a:spcBef>
              <a:spcAft>
                <a:spcPct val="0"/>
              </a:spcAft>
              <a:defRPr>
                <a:solidFill>
                  <a:schemeClr val="tx1"/>
                </a:solidFill>
                <a:latin typeface="Tahoma" charset="0"/>
              </a:defRPr>
            </a:lvl9pPr>
          </a:lstStyle>
          <a:p>
            <a:fld id="{FF4B5C5D-2C3E-4CD8-BA8C-8B0B1E36BB0D}" type="slidenum">
              <a:rPr lang="en-US" smtClean="0">
                <a:latin typeface="Arial" charset="0"/>
              </a:rPr>
              <a:pPr/>
              <a:t>13</a:t>
            </a:fld>
            <a:endParaRPr lang="en-US" dirty="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8DA5C3E-759B-4797-B061-1C44F0863184}" type="slidenum">
              <a:rPr lang="en-US" smtClean="0"/>
              <a:pPr>
                <a:defRPr/>
              </a:pPr>
              <a:t>2</a:t>
            </a:fld>
            <a:endParaRPr lang="en-US" dirty="0"/>
          </a:p>
        </p:txBody>
      </p:sp>
    </p:spTree>
    <p:extLst>
      <p:ext uri="{BB962C8B-B14F-4D97-AF65-F5344CB8AC3E}">
        <p14:creationId xmlns:p14="http://schemas.microsoft.com/office/powerpoint/2010/main" val="1223967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8DA5C3E-759B-4797-B061-1C44F0863184}" type="slidenum">
              <a:rPr lang="en-US" smtClean="0"/>
              <a:pPr>
                <a:defRPr/>
              </a:pPr>
              <a:t>3</a:t>
            </a:fld>
            <a:endParaRPr lang="en-US" dirty="0"/>
          </a:p>
        </p:txBody>
      </p:sp>
    </p:spTree>
    <p:extLst>
      <p:ext uri="{BB962C8B-B14F-4D97-AF65-F5344CB8AC3E}">
        <p14:creationId xmlns:p14="http://schemas.microsoft.com/office/powerpoint/2010/main" val="3721523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8DA5C3E-759B-4797-B061-1C44F0863184}" type="slidenum">
              <a:rPr lang="en-US" smtClean="0"/>
              <a:pPr>
                <a:defRPr/>
              </a:pPr>
              <a:t>4</a:t>
            </a:fld>
            <a:endParaRPr lang="en-US" dirty="0"/>
          </a:p>
        </p:txBody>
      </p:sp>
    </p:spTree>
    <p:extLst>
      <p:ext uri="{BB962C8B-B14F-4D97-AF65-F5344CB8AC3E}">
        <p14:creationId xmlns:p14="http://schemas.microsoft.com/office/powerpoint/2010/main" val="2215143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8DA5C3E-759B-4797-B061-1C44F0863184}" type="slidenum">
              <a:rPr lang="en-US" smtClean="0"/>
              <a:pPr>
                <a:defRPr/>
              </a:pPr>
              <a:t>5</a:t>
            </a:fld>
            <a:endParaRPr lang="en-US" dirty="0"/>
          </a:p>
        </p:txBody>
      </p:sp>
    </p:spTree>
    <p:extLst>
      <p:ext uri="{BB962C8B-B14F-4D97-AF65-F5344CB8AC3E}">
        <p14:creationId xmlns:p14="http://schemas.microsoft.com/office/powerpoint/2010/main" val="2558843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defRPr>
            </a:lvl1pPr>
            <a:lvl2pPr marL="749969" indent="-288450">
              <a:defRPr>
                <a:solidFill>
                  <a:schemeClr val="tx1"/>
                </a:solidFill>
                <a:latin typeface="Tahoma" charset="0"/>
              </a:defRPr>
            </a:lvl2pPr>
            <a:lvl3pPr marL="1153799" indent="-230760">
              <a:defRPr>
                <a:solidFill>
                  <a:schemeClr val="tx1"/>
                </a:solidFill>
                <a:latin typeface="Tahoma" charset="0"/>
              </a:defRPr>
            </a:lvl3pPr>
            <a:lvl4pPr marL="1615318" indent="-230760">
              <a:defRPr>
                <a:solidFill>
                  <a:schemeClr val="tx1"/>
                </a:solidFill>
                <a:latin typeface="Tahoma" charset="0"/>
              </a:defRPr>
            </a:lvl4pPr>
            <a:lvl5pPr marL="2076838" indent="-230760">
              <a:defRPr>
                <a:solidFill>
                  <a:schemeClr val="tx1"/>
                </a:solidFill>
                <a:latin typeface="Tahoma" charset="0"/>
              </a:defRPr>
            </a:lvl5pPr>
            <a:lvl6pPr marL="2538357" indent="-230760" eaLnBrk="0" fontAlgn="base" hangingPunct="0">
              <a:spcBef>
                <a:spcPct val="0"/>
              </a:spcBef>
              <a:spcAft>
                <a:spcPct val="0"/>
              </a:spcAft>
              <a:defRPr>
                <a:solidFill>
                  <a:schemeClr val="tx1"/>
                </a:solidFill>
                <a:latin typeface="Tahoma" charset="0"/>
              </a:defRPr>
            </a:lvl6pPr>
            <a:lvl7pPr marL="2999877" indent="-230760" eaLnBrk="0" fontAlgn="base" hangingPunct="0">
              <a:spcBef>
                <a:spcPct val="0"/>
              </a:spcBef>
              <a:spcAft>
                <a:spcPct val="0"/>
              </a:spcAft>
              <a:defRPr>
                <a:solidFill>
                  <a:schemeClr val="tx1"/>
                </a:solidFill>
                <a:latin typeface="Tahoma" charset="0"/>
              </a:defRPr>
            </a:lvl7pPr>
            <a:lvl8pPr marL="3461396" indent="-230760" eaLnBrk="0" fontAlgn="base" hangingPunct="0">
              <a:spcBef>
                <a:spcPct val="0"/>
              </a:spcBef>
              <a:spcAft>
                <a:spcPct val="0"/>
              </a:spcAft>
              <a:defRPr>
                <a:solidFill>
                  <a:schemeClr val="tx1"/>
                </a:solidFill>
                <a:latin typeface="Tahoma" charset="0"/>
              </a:defRPr>
            </a:lvl8pPr>
            <a:lvl9pPr marL="3922916" indent="-230760" eaLnBrk="0" fontAlgn="base" hangingPunct="0">
              <a:spcBef>
                <a:spcPct val="0"/>
              </a:spcBef>
              <a:spcAft>
                <a:spcPct val="0"/>
              </a:spcAft>
              <a:defRPr>
                <a:solidFill>
                  <a:schemeClr val="tx1"/>
                </a:solidFill>
                <a:latin typeface="Tahoma" charset="0"/>
              </a:defRPr>
            </a:lvl9pPr>
          </a:lstStyle>
          <a:p>
            <a:fld id="{FF4B5C5D-2C3E-4CD8-BA8C-8B0B1E36BB0D}" type="slidenum">
              <a:rPr lang="en-US" smtClean="0">
                <a:latin typeface="Arial" charset="0"/>
              </a:rPr>
              <a:pPr/>
              <a:t>6</a:t>
            </a:fld>
            <a:endParaRPr lang="en-US" dirty="0"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defRPr>
            </a:lvl1pPr>
            <a:lvl2pPr marL="749969" indent="-288450">
              <a:defRPr>
                <a:solidFill>
                  <a:schemeClr val="tx1"/>
                </a:solidFill>
                <a:latin typeface="Tahoma" charset="0"/>
              </a:defRPr>
            </a:lvl2pPr>
            <a:lvl3pPr marL="1153799" indent="-230760">
              <a:defRPr>
                <a:solidFill>
                  <a:schemeClr val="tx1"/>
                </a:solidFill>
                <a:latin typeface="Tahoma" charset="0"/>
              </a:defRPr>
            </a:lvl3pPr>
            <a:lvl4pPr marL="1615318" indent="-230760">
              <a:defRPr>
                <a:solidFill>
                  <a:schemeClr val="tx1"/>
                </a:solidFill>
                <a:latin typeface="Tahoma" charset="0"/>
              </a:defRPr>
            </a:lvl4pPr>
            <a:lvl5pPr marL="2076838" indent="-230760">
              <a:defRPr>
                <a:solidFill>
                  <a:schemeClr val="tx1"/>
                </a:solidFill>
                <a:latin typeface="Tahoma" charset="0"/>
              </a:defRPr>
            </a:lvl5pPr>
            <a:lvl6pPr marL="2538357" indent="-230760" eaLnBrk="0" fontAlgn="base" hangingPunct="0">
              <a:spcBef>
                <a:spcPct val="0"/>
              </a:spcBef>
              <a:spcAft>
                <a:spcPct val="0"/>
              </a:spcAft>
              <a:defRPr>
                <a:solidFill>
                  <a:schemeClr val="tx1"/>
                </a:solidFill>
                <a:latin typeface="Tahoma" charset="0"/>
              </a:defRPr>
            </a:lvl6pPr>
            <a:lvl7pPr marL="2999877" indent="-230760" eaLnBrk="0" fontAlgn="base" hangingPunct="0">
              <a:spcBef>
                <a:spcPct val="0"/>
              </a:spcBef>
              <a:spcAft>
                <a:spcPct val="0"/>
              </a:spcAft>
              <a:defRPr>
                <a:solidFill>
                  <a:schemeClr val="tx1"/>
                </a:solidFill>
                <a:latin typeface="Tahoma" charset="0"/>
              </a:defRPr>
            </a:lvl7pPr>
            <a:lvl8pPr marL="3461396" indent="-230760" eaLnBrk="0" fontAlgn="base" hangingPunct="0">
              <a:spcBef>
                <a:spcPct val="0"/>
              </a:spcBef>
              <a:spcAft>
                <a:spcPct val="0"/>
              </a:spcAft>
              <a:defRPr>
                <a:solidFill>
                  <a:schemeClr val="tx1"/>
                </a:solidFill>
                <a:latin typeface="Tahoma" charset="0"/>
              </a:defRPr>
            </a:lvl8pPr>
            <a:lvl9pPr marL="3922916" indent="-230760" eaLnBrk="0" fontAlgn="base" hangingPunct="0">
              <a:spcBef>
                <a:spcPct val="0"/>
              </a:spcBef>
              <a:spcAft>
                <a:spcPct val="0"/>
              </a:spcAft>
              <a:defRPr>
                <a:solidFill>
                  <a:schemeClr val="tx1"/>
                </a:solidFill>
                <a:latin typeface="Tahoma" charset="0"/>
              </a:defRPr>
            </a:lvl9pPr>
          </a:lstStyle>
          <a:p>
            <a:fld id="{FF4B5C5D-2C3E-4CD8-BA8C-8B0B1E36BB0D}" type="slidenum">
              <a:rPr lang="en-US" smtClean="0">
                <a:latin typeface="Arial" charset="0"/>
              </a:rPr>
              <a:pPr/>
              <a:t>7</a:t>
            </a:fld>
            <a:endParaRPr lang="en-US" dirty="0"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defRPr>
            </a:lvl1pPr>
            <a:lvl2pPr marL="749969" indent="-288450">
              <a:defRPr>
                <a:solidFill>
                  <a:schemeClr val="tx1"/>
                </a:solidFill>
                <a:latin typeface="Tahoma" charset="0"/>
              </a:defRPr>
            </a:lvl2pPr>
            <a:lvl3pPr marL="1153799" indent="-230760">
              <a:defRPr>
                <a:solidFill>
                  <a:schemeClr val="tx1"/>
                </a:solidFill>
                <a:latin typeface="Tahoma" charset="0"/>
              </a:defRPr>
            </a:lvl3pPr>
            <a:lvl4pPr marL="1615318" indent="-230760">
              <a:defRPr>
                <a:solidFill>
                  <a:schemeClr val="tx1"/>
                </a:solidFill>
                <a:latin typeface="Tahoma" charset="0"/>
              </a:defRPr>
            </a:lvl4pPr>
            <a:lvl5pPr marL="2076838" indent="-230760">
              <a:defRPr>
                <a:solidFill>
                  <a:schemeClr val="tx1"/>
                </a:solidFill>
                <a:latin typeface="Tahoma" charset="0"/>
              </a:defRPr>
            </a:lvl5pPr>
            <a:lvl6pPr marL="2538357" indent="-230760" eaLnBrk="0" fontAlgn="base" hangingPunct="0">
              <a:spcBef>
                <a:spcPct val="0"/>
              </a:spcBef>
              <a:spcAft>
                <a:spcPct val="0"/>
              </a:spcAft>
              <a:defRPr>
                <a:solidFill>
                  <a:schemeClr val="tx1"/>
                </a:solidFill>
                <a:latin typeface="Tahoma" charset="0"/>
              </a:defRPr>
            </a:lvl6pPr>
            <a:lvl7pPr marL="2999877" indent="-230760" eaLnBrk="0" fontAlgn="base" hangingPunct="0">
              <a:spcBef>
                <a:spcPct val="0"/>
              </a:spcBef>
              <a:spcAft>
                <a:spcPct val="0"/>
              </a:spcAft>
              <a:defRPr>
                <a:solidFill>
                  <a:schemeClr val="tx1"/>
                </a:solidFill>
                <a:latin typeface="Tahoma" charset="0"/>
              </a:defRPr>
            </a:lvl7pPr>
            <a:lvl8pPr marL="3461396" indent="-230760" eaLnBrk="0" fontAlgn="base" hangingPunct="0">
              <a:spcBef>
                <a:spcPct val="0"/>
              </a:spcBef>
              <a:spcAft>
                <a:spcPct val="0"/>
              </a:spcAft>
              <a:defRPr>
                <a:solidFill>
                  <a:schemeClr val="tx1"/>
                </a:solidFill>
                <a:latin typeface="Tahoma" charset="0"/>
              </a:defRPr>
            </a:lvl8pPr>
            <a:lvl9pPr marL="3922916" indent="-230760" eaLnBrk="0" fontAlgn="base" hangingPunct="0">
              <a:spcBef>
                <a:spcPct val="0"/>
              </a:spcBef>
              <a:spcAft>
                <a:spcPct val="0"/>
              </a:spcAft>
              <a:defRPr>
                <a:solidFill>
                  <a:schemeClr val="tx1"/>
                </a:solidFill>
                <a:latin typeface="Tahoma" charset="0"/>
              </a:defRPr>
            </a:lvl9pPr>
          </a:lstStyle>
          <a:p>
            <a:fld id="{FF4B5C5D-2C3E-4CD8-BA8C-8B0B1E36BB0D}" type="slidenum">
              <a:rPr lang="en-US" smtClean="0">
                <a:latin typeface="Arial" charset="0"/>
              </a:rPr>
              <a:pPr/>
              <a:t>8</a:t>
            </a:fld>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defRPr>
            </a:lvl1pPr>
            <a:lvl2pPr marL="749969" indent="-288450">
              <a:defRPr>
                <a:solidFill>
                  <a:schemeClr val="tx1"/>
                </a:solidFill>
                <a:latin typeface="Tahoma" charset="0"/>
              </a:defRPr>
            </a:lvl2pPr>
            <a:lvl3pPr marL="1153799" indent="-230760">
              <a:defRPr>
                <a:solidFill>
                  <a:schemeClr val="tx1"/>
                </a:solidFill>
                <a:latin typeface="Tahoma" charset="0"/>
              </a:defRPr>
            </a:lvl3pPr>
            <a:lvl4pPr marL="1615318" indent="-230760">
              <a:defRPr>
                <a:solidFill>
                  <a:schemeClr val="tx1"/>
                </a:solidFill>
                <a:latin typeface="Tahoma" charset="0"/>
              </a:defRPr>
            </a:lvl4pPr>
            <a:lvl5pPr marL="2076838" indent="-230760">
              <a:defRPr>
                <a:solidFill>
                  <a:schemeClr val="tx1"/>
                </a:solidFill>
                <a:latin typeface="Tahoma" charset="0"/>
              </a:defRPr>
            </a:lvl5pPr>
            <a:lvl6pPr marL="2538357" indent="-230760" eaLnBrk="0" fontAlgn="base" hangingPunct="0">
              <a:spcBef>
                <a:spcPct val="0"/>
              </a:spcBef>
              <a:spcAft>
                <a:spcPct val="0"/>
              </a:spcAft>
              <a:defRPr>
                <a:solidFill>
                  <a:schemeClr val="tx1"/>
                </a:solidFill>
                <a:latin typeface="Tahoma" charset="0"/>
              </a:defRPr>
            </a:lvl6pPr>
            <a:lvl7pPr marL="2999877" indent="-230760" eaLnBrk="0" fontAlgn="base" hangingPunct="0">
              <a:spcBef>
                <a:spcPct val="0"/>
              </a:spcBef>
              <a:spcAft>
                <a:spcPct val="0"/>
              </a:spcAft>
              <a:defRPr>
                <a:solidFill>
                  <a:schemeClr val="tx1"/>
                </a:solidFill>
                <a:latin typeface="Tahoma" charset="0"/>
              </a:defRPr>
            </a:lvl7pPr>
            <a:lvl8pPr marL="3461396" indent="-230760" eaLnBrk="0" fontAlgn="base" hangingPunct="0">
              <a:spcBef>
                <a:spcPct val="0"/>
              </a:spcBef>
              <a:spcAft>
                <a:spcPct val="0"/>
              </a:spcAft>
              <a:defRPr>
                <a:solidFill>
                  <a:schemeClr val="tx1"/>
                </a:solidFill>
                <a:latin typeface="Tahoma" charset="0"/>
              </a:defRPr>
            </a:lvl8pPr>
            <a:lvl9pPr marL="3922916" indent="-230760" eaLnBrk="0" fontAlgn="base" hangingPunct="0">
              <a:spcBef>
                <a:spcPct val="0"/>
              </a:spcBef>
              <a:spcAft>
                <a:spcPct val="0"/>
              </a:spcAft>
              <a:defRPr>
                <a:solidFill>
                  <a:schemeClr val="tx1"/>
                </a:solidFill>
                <a:latin typeface="Tahoma" charset="0"/>
              </a:defRPr>
            </a:lvl9pPr>
          </a:lstStyle>
          <a:p>
            <a:fld id="{FF4B5C5D-2C3E-4CD8-BA8C-8B0B1E36BB0D}" type="slidenum">
              <a:rPr lang="en-US" smtClean="0">
                <a:latin typeface="Arial" charset="0"/>
              </a:rPr>
              <a:pPr/>
              <a:t>9</a:t>
            </a:fld>
            <a:endParaRPr lang="en-US" dirty="0"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3" name="Rectangle 112"/>
          <p:cNvSpPr/>
          <p:nvPr/>
        </p:nvSpPr>
        <p:spPr>
          <a:xfrm>
            <a:off x="0" y="2590800"/>
            <a:ext cx="8001000" cy="3124200"/>
          </a:xfrm>
          <a:prstGeom prst="rect">
            <a:avLst/>
          </a:prstGeom>
          <a:solidFill>
            <a:srgbClr val="660033"/>
          </a:solidFill>
          <a:ln>
            <a:solidFill>
              <a:schemeClr val="bg2">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grpSp>
        <p:nvGrpSpPr>
          <p:cNvPr id="94" name="Group 93"/>
          <p:cNvGrpSpPr/>
          <p:nvPr/>
        </p:nvGrpSpPr>
        <p:grpSpPr>
          <a:xfrm>
            <a:off x="0" y="2743200"/>
            <a:ext cx="7696200"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816225"/>
            <a:ext cx="73152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4419600"/>
            <a:ext cx="73152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113" name="Rectangle 112"/>
          <p:cNvSpPr/>
          <p:nvPr/>
        </p:nvSpPr>
        <p:spPr>
          <a:xfrm>
            <a:off x="0" y="2590800"/>
            <a:ext cx="8001000" cy="3124200"/>
          </a:xfrm>
          <a:prstGeom prst="rect">
            <a:avLst/>
          </a:prstGeom>
          <a:solidFill>
            <a:srgbClr val="660033"/>
          </a:solidFill>
          <a:ln>
            <a:solidFill>
              <a:schemeClr val="bg2">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grpSp>
        <p:nvGrpSpPr>
          <p:cNvPr id="94" name="Group 93"/>
          <p:cNvGrpSpPr/>
          <p:nvPr/>
        </p:nvGrpSpPr>
        <p:grpSpPr>
          <a:xfrm>
            <a:off x="0" y="2743200"/>
            <a:ext cx="7696200"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816225"/>
            <a:ext cx="73152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4419600"/>
            <a:ext cx="73152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3830" y="914400"/>
            <a:ext cx="3250237" cy="1143000"/>
          </a:xfrm>
          <a:prstGeom prst="rect">
            <a:avLst/>
          </a:prstGeom>
        </p:spPr>
      </p:pic>
    </p:spTree>
    <p:extLst>
      <p:ext uri="{BB962C8B-B14F-4D97-AF65-F5344CB8AC3E}">
        <p14:creationId xmlns:p14="http://schemas.microsoft.com/office/powerpoint/2010/main" val="2564075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113" name="Rectangle 112"/>
          <p:cNvSpPr/>
          <p:nvPr/>
        </p:nvSpPr>
        <p:spPr>
          <a:xfrm>
            <a:off x="0" y="2590800"/>
            <a:ext cx="8001000" cy="3124200"/>
          </a:xfrm>
          <a:prstGeom prst="rect">
            <a:avLst/>
          </a:prstGeom>
          <a:solidFill>
            <a:srgbClr val="660033"/>
          </a:solidFill>
          <a:ln>
            <a:solidFill>
              <a:schemeClr val="bg2">
                <a:lumMod val="75000"/>
                <a:lumOff val="2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grpSp>
        <p:nvGrpSpPr>
          <p:cNvPr id="94" name="Group 93"/>
          <p:cNvGrpSpPr/>
          <p:nvPr/>
        </p:nvGrpSpPr>
        <p:grpSpPr>
          <a:xfrm>
            <a:off x="0" y="2743200"/>
            <a:ext cx="7696200"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816225"/>
            <a:ext cx="73152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4419600"/>
            <a:ext cx="73152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3281" y="457200"/>
            <a:ext cx="1096919" cy="1787979"/>
          </a:xfrm>
          <a:prstGeom prst="rect">
            <a:avLst/>
          </a:prstGeom>
        </p:spPr>
      </p:pic>
    </p:spTree>
    <p:extLst>
      <p:ext uri="{BB962C8B-B14F-4D97-AF65-F5344CB8AC3E}">
        <p14:creationId xmlns:p14="http://schemas.microsoft.com/office/powerpoint/2010/main" val="3984743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dirty="0">
              <a:solidFill>
                <a:prstClr val="white"/>
              </a:solidFill>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dirty="0">
              <a:solidFill>
                <a:prstClr val="white"/>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1037" y="713123"/>
            <a:ext cx="1655763" cy="582277"/>
          </a:xfrm>
          <a:prstGeom prst="rect">
            <a:avLst/>
          </a:prstGeom>
        </p:spPr>
      </p:pic>
    </p:spTree>
    <p:extLst>
      <p:ext uri="{BB962C8B-B14F-4D97-AF65-F5344CB8AC3E}">
        <p14:creationId xmlns:p14="http://schemas.microsoft.com/office/powerpoint/2010/main" val="3562564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dirty="0">
              <a:solidFill>
                <a:prstClr val="white"/>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01000" y="393848"/>
            <a:ext cx="599848" cy="977752"/>
          </a:xfrm>
          <a:prstGeom prst="rect">
            <a:avLst/>
          </a:prstGeom>
        </p:spPr>
      </p:pic>
    </p:spTree>
    <p:extLst>
      <p:ext uri="{BB962C8B-B14F-4D97-AF65-F5344CB8AC3E}">
        <p14:creationId xmlns:p14="http://schemas.microsoft.com/office/powerpoint/2010/main" val="3560729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378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378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23425D48-CD43-4FFB-A158-2DB308A83895}" type="datetimeFigureOut">
              <a:rPr lang="en-US" smtClean="0"/>
              <a:t>4/28/2014</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03F6BA5-AA3B-462D-AE19-9711E894BB4E}" type="slidenum">
              <a:rPr lang="en-US" smtClean="0"/>
              <a:t>‹#›</a:t>
            </a:fld>
            <a:endParaRPr lang="en-US" dirty="0"/>
          </a:p>
        </p:txBody>
      </p:sp>
    </p:spTree>
    <p:extLst>
      <p:ext uri="{BB962C8B-B14F-4D97-AF65-F5344CB8AC3E}">
        <p14:creationId xmlns:p14="http://schemas.microsoft.com/office/powerpoint/2010/main" val="419812611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dirty="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9530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4770" r:id="rId1"/>
    <p:sldLayoutId id="2147484779" r:id="rId2"/>
    <p:sldLayoutId id="2147484780" r:id="rId3"/>
    <p:sldLayoutId id="2147484771" r:id="rId4"/>
    <p:sldLayoutId id="2147484778" r:id="rId5"/>
    <p:sldLayoutId id="2147484777" r:id="rId6"/>
    <p:sldLayoutId id="2147484774" r:id="rId7"/>
    <p:sldLayoutId id="2147484776" r:id="rId8"/>
    <p:sldLayoutId id="2147484781" r:id="rId9"/>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Wingdings" pitchFamily="2" charset="2"/>
        <a:buChar char="Ø"/>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Wingdings" pitchFamily="2" charset="2"/>
        <a:buChar char="ü"/>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mailto:canderson@ihsa.org"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200273"/>
            <a:ext cx="7315200" cy="1600327"/>
          </a:xfrm>
        </p:spPr>
        <p:txBody>
          <a:bodyPr>
            <a:normAutofit/>
          </a:bodyPr>
          <a:lstStyle/>
          <a:p>
            <a:r>
              <a:rPr lang="en-US" sz="4800" dirty="0" smtClean="0"/>
              <a:t>By-law 3.157 </a:t>
            </a:r>
            <a:r>
              <a:rPr lang="en-US" dirty="0" smtClean="0"/>
              <a:t/>
            </a:r>
            <a:br>
              <a:rPr lang="en-US" dirty="0" smtClean="0"/>
            </a:br>
            <a:r>
              <a:rPr lang="en-US" sz="2800" dirty="0" smtClean="0"/>
              <a:t>Summer Football Activities</a:t>
            </a:r>
            <a:endParaRPr lang="en-US" sz="2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a:bodyPr>
          <a:lstStyle/>
          <a:p>
            <a:pPr>
              <a:defRPr/>
            </a:pPr>
            <a:r>
              <a:rPr lang="en-US" dirty="0" smtClean="0">
                <a:solidFill>
                  <a:schemeClr val="tx1"/>
                </a:solidFill>
              </a:rPr>
              <a:t>General Information</a:t>
            </a:r>
            <a:endParaRPr lang="en-US" dirty="0">
              <a:solidFill>
                <a:schemeClr val="tx1"/>
              </a:solidFill>
            </a:endParaRPr>
          </a:p>
        </p:txBody>
      </p:sp>
      <p:sp>
        <p:nvSpPr>
          <p:cNvPr id="2" name="Content Placeholder 1"/>
          <p:cNvSpPr>
            <a:spLocks noGrp="1"/>
          </p:cNvSpPr>
          <p:nvPr>
            <p:ph idx="1"/>
          </p:nvPr>
        </p:nvSpPr>
        <p:spPr/>
        <p:txBody>
          <a:bodyPr>
            <a:normAutofit/>
          </a:bodyPr>
          <a:lstStyle/>
          <a:p>
            <a:pPr>
              <a:defRPr/>
            </a:pPr>
            <a:r>
              <a:rPr lang="en-US" dirty="0" smtClean="0">
                <a:solidFill>
                  <a:schemeClr val="tx1"/>
                </a:solidFill>
              </a:rPr>
              <a:t>Fall football practice may begin on Monday, August 11, 2014.  This is a result of the new by-law proposal approved in January 2014.  The changes to Policy 13 are available in the case and situations page of the schools center.  </a:t>
            </a:r>
            <a:endParaRPr lang="en-US" dirty="0">
              <a:solidFill>
                <a:schemeClr val="tx1"/>
              </a:solidFill>
            </a:endParaRPr>
          </a:p>
          <a:p>
            <a:pPr>
              <a:defRPr/>
            </a:pPr>
            <a:endParaRPr lang="en-US" dirty="0"/>
          </a:p>
          <a:p>
            <a:r>
              <a:rPr lang="en-US" dirty="0" smtClean="0"/>
              <a:t>Summer Heat Illness brochure </a:t>
            </a:r>
            <a:r>
              <a:rPr lang="en-US" dirty="0"/>
              <a:t>is available </a:t>
            </a:r>
            <a:r>
              <a:rPr lang="en-US" dirty="0" smtClean="0"/>
              <a:t>on the football page</a:t>
            </a:r>
          </a:p>
          <a:p>
            <a:r>
              <a:rPr lang="en-US" dirty="0" smtClean="0"/>
              <a:t>Football </a:t>
            </a:r>
            <a:r>
              <a:rPr lang="en-US" dirty="0"/>
              <a:t>best </a:t>
            </a:r>
            <a:r>
              <a:rPr lang="en-US" dirty="0" smtClean="0"/>
              <a:t>practices page is available on the football </a:t>
            </a:r>
            <a:r>
              <a:rPr lang="en-US" dirty="0" smtClean="0"/>
              <a:t>page</a:t>
            </a:r>
          </a:p>
          <a:p>
            <a:r>
              <a:rPr lang="en-US" dirty="0" smtClean="0"/>
              <a:t>Copies of by-law 3.157 available in the message center of the schools center</a:t>
            </a:r>
            <a:endParaRPr lang="en-US" dirty="0"/>
          </a:p>
        </p:txBody>
      </p:sp>
    </p:spTree>
    <p:extLst>
      <p:ext uri="{BB962C8B-B14F-4D97-AF65-F5344CB8AC3E}">
        <p14:creationId xmlns:p14="http://schemas.microsoft.com/office/powerpoint/2010/main" val="2067203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rot="10800000">
            <a:off x="6172200" y="5121891"/>
            <a:ext cx="1447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733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rot="10800000">
            <a:off x="2895600" y="5638800"/>
            <a:ext cx="1447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1427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a:bodyPr>
          <a:lstStyle/>
          <a:p>
            <a:pPr>
              <a:defRPr/>
            </a:pPr>
            <a:r>
              <a:rPr lang="en-US" dirty="0" smtClean="0">
                <a:solidFill>
                  <a:schemeClr val="tx1"/>
                </a:solidFill>
              </a:rPr>
              <a:t>Final Questions</a:t>
            </a:r>
            <a:endParaRPr lang="en-US" dirty="0">
              <a:solidFill>
                <a:schemeClr val="tx1"/>
              </a:solidFill>
            </a:endParaRPr>
          </a:p>
        </p:txBody>
      </p:sp>
      <p:sp>
        <p:nvSpPr>
          <p:cNvPr id="2" name="Content Placeholder 1"/>
          <p:cNvSpPr>
            <a:spLocks noGrp="1"/>
          </p:cNvSpPr>
          <p:nvPr>
            <p:ph idx="1"/>
          </p:nvPr>
        </p:nvSpPr>
        <p:spPr/>
        <p:txBody>
          <a:bodyPr>
            <a:normAutofit/>
          </a:bodyPr>
          <a:lstStyle/>
          <a:p>
            <a:pPr>
              <a:defRPr/>
            </a:pPr>
            <a:r>
              <a:rPr lang="en-US" dirty="0" smtClean="0">
                <a:solidFill>
                  <a:schemeClr val="tx1"/>
                </a:solidFill>
              </a:rPr>
              <a:t>Email Craig Anderson at </a:t>
            </a:r>
            <a:r>
              <a:rPr lang="en-US" dirty="0" smtClean="0">
                <a:solidFill>
                  <a:schemeClr val="tx1"/>
                </a:solidFill>
                <a:hlinkClick r:id="rId3"/>
              </a:rPr>
              <a:t>canderson@ihsa.org</a:t>
            </a:r>
            <a:r>
              <a:rPr lang="en-US" dirty="0" smtClean="0">
                <a:solidFill>
                  <a:schemeClr val="tx1"/>
                </a:solidFill>
              </a:rPr>
              <a:t> with any questions that may come about leading into or during the summer contact day period.  </a:t>
            </a:r>
            <a:endParaRPr lang="en-US" dirty="0">
              <a:solidFill>
                <a:schemeClr val="tx1"/>
              </a:solidFill>
            </a:endParaRPr>
          </a:p>
          <a:p>
            <a:pPr>
              <a:defRPr/>
            </a:pPr>
            <a:endParaRPr lang="en-US" dirty="0"/>
          </a:p>
          <a:p>
            <a:pPr>
              <a:defRPr/>
            </a:pPr>
            <a:r>
              <a:rPr lang="en-US" dirty="0" smtClean="0"/>
              <a:t>We will continue to answer questions in the text box area of the webinar.</a:t>
            </a:r>
          </a:p>
          <a:p>
            <a:pPr>
              <a:defRPr/>
            </a:pPr>
            <a:endParaRPr lang="en-US" dirty="0"/>
          </a:p>
          <a:p>
            <a:pPr>
              <a:defRPr/>
            </a:pPr>
            <a:r>
              <a:rPr lang="en-US" dirty="0" smtClean="0"/>
              <a:t>Thank you for taking part and viewing our webinar! </a:t>
            </a:r>
          </a:p>
          <a:p>
            <a:pPr>
              <a:defRPr/>
            </a:pPr>
            <a:endParaRPr lang="en-US"/>
          </a:p>
          <a:p>
            <a:pPr>
              <a:defRPr/>
            </a:pPr>
            <a:r>
              <a:rPr lang="en-US" smtClean="0"/>
              <a:t>Have </a:t>
            </a:r>
            <a:r>
              <a:rPr lang="en-US" dirty="0"/>
              <a:t>a great summer of preparation for the 2014 Football season!  </a:t>
            </a:r>
          </a:p>
          <a:p>
            <a:pPr>
              <a:defRPr/>
            </a:pPr>
            <a:endParaRPr lang="en-US" dirty="0"/>
          </a:p>
        </p:txBody>
      </p:sp>
    </p:spTree>
    <p:extLst>
      <p:ext uri="{BB962C8B-B14F-4D97-AF65-F5344CB8AC3E}">
        <p14:creationId xmlns:p14="http://schemas.microsoft.com/office/powerpoint/2010/main" val="2003156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normAutofit/>
          </a:bodyPr>
          <a:lstStyle/>
          <a:p>
            <a:pPr>
              <a:defRPr/>
            </a:pPr>
            <a:r>
              <a:rPr lang="en-US" dirty="0" smtClean="0">
                <a:solidFill>
                  <a:schemeClr val="tx1"/>
                </a:solidFill>
              </a:rPr>
              <a:t>Background</a:t>
            </a:r>
            <a:endParaRPr lang="en-US" dirty="0">
              <a:solidFill>
                <a:schemeClr val="tx1"/>
              </a:solidFill>
            </a:endParaRPr>
          </a:p>
        </p:txBody>
      </p:sp>
      <p:sp>
        <p:nvSpPr>
          <p:cNvPr id="56323" name="Rectangle 3"/>
          <p:cNvSpPr>
            <a:spLocks noGrp="1" noChangeArrowheads="1"/>
          </p:cNvSpPr>
          <p:nvPr>
            <p:ph idx="1"/>
          </p:nvPr>
        </p:nvSpPr>
        <p:spPr/>
        <p:txBody>
          <a:bodyPr/>
          <a:lstStyle/>
          <a:p>
            <a:pPr eaLnBrk="1" hangingPunct="1">
              <a:spcBef>
                <a:spcPts val="2400"/>
              </a:spcBef>
              <a:buSzPct val="90000"/>
              <a:defRPr/>
            </a:pPr>
            <a:r>
              <a:rPr lang="en-US" sz="2800" dirty="0" smtClean="0">
                <a:solidFill>
                  <a:schemeClr val="tx1"/>
                </a:solidFill>
              </a:rPr>
              <a:t>By-law proposal was passed by the membership this spring for implementation for the Summer of 2014.  </a:t>
            </a:r>
          </a:p>
          <a:p>
            <a:pPr eaLnBrk="1" hangingPunct="1">
              <a:spcBef>
                <a:spcPts val="2400"/>
              </a:spcBef>
              <a:buSzPct val="90000"/>
              <a:defRPr/>
            </a:pPr>
            <a:r>
              <a:rPr lang="en-US" sz="2800" dirty="0" smtClean="0">
                <a:solidFill>
                  <a:schemeClr val="tx1"/>
                </a:solidFill>
              </a:rPr>
              <a:t>The By-law provides some limits and regulations on summer football activities of high school football coaches and their teams during summer contact days.  </a:t>
            </a:r>
          </a:p>
          <a:p>
            <a:pPr eaLnBrk="1" hangingPunct="1">
              <a:spcBef>
                <a:spcPts val="2400"/>
              </a:spcBef>
              <a:buSzPct val="90000"/>
              <a:defRPr/>
            </a:pPr>
            <a:r>
              <a:rPr lang="en-US" sz="2800" dirty="0" smtClean="0">
                <a:solidFill>
                  <a:schemeClr val="tx1"/>
                </a:solidFill>
              </a:rPr>
              <a:t>Let’s review the details of the by-laws and some supportive information.  </a:t>
            </a:r>
          </a:p>
        </p:txBody>
      </p:sp>
    </p:spTree>
    <p:extLst>
      <p:ext uri="{BB962C8B-B14F-4D97-AF65-F5344CB8AC3E}">
        <p14:creationId xmlns:p14="http://schemas.microsoft.com/office/powerpoint/2010/main" val="481008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normAutofit/>
          </a:bodyPr>
          <a:lstStyle/>
          <a:p>
            <a:pPr>
              <a:defRPr/>
            </a:pPr>
            <a:r>
              <a:rPr lang="en-US" dirty="0" smtClean="0">
                <a:solidFill>
                  <a:schemeClr val="tx1"/>
                </a:solidFill>
              </a:rPr>
              <a:t>Definitions</a:t>
            </a:r>
            <a:endParaRPr lang="en-US" dirty="0">
              <a:solidFill>
                <a:schemeClr val="tx1"/>
              </a:solidFill>
            </a:endParaRPr>
          </a:p>
        </p:txBody>
      </p:sp>
      <p:sp>
        <p:nvSpPr>
          <p:cNvPr id="2051" name="Rectangle 3"/>
          <p:cNvSpPr>
            <a:spLocks noGrp="1" noChangeArrowheads="1"/>
          </p:cNvSpPr>
          <p:nvPr>
            <p:ph idx="1"/>
          </p:nvPr>
        </p:nvSpPr>
        <p:spPr/>
        <p:txBody>
          <a:bodyPr>
            <a:normAutofit fontScale="85000" lnSpcReduction="20000"/>
          </a:bodyPr>
          <a:lstStyle/>
          <a:p>
            <a:pPr marL="609600" indent="-609600" eaLnBrk="1" hangingPunct="1">
              <a:spcBef>
                <a:spcPct val="0"/>
              </a:spcBef>
              <a:buSzPct val="90000"/>
              <a:buFont typeface="Wingdings" pitchFamily="2" charset="2"/>
              <a:buAutoNum type="arabicPeriod"/>
              <a:defRPr/>
            </a:pPr>
            <a:r>
              <a:rPr lang="en-US" sz="2800" dirty="0" smtClean="0">
                <a:solidFill>
                  <a:schemeClr val="tx1"/>
                </a:solidFill>
              </a:rPr>
              <a:t>During the summer contact day period, schools may not organize or participate in any football activities that involve “full contact” or allow players to be in full pads, even if “full contact” does not occur.  </a:t>
            </a:r>
          </a:p>
          <a:p>
            <a:pPr marL="609600" indent="-609600" eaLnBrk="1" hangingPunct="1">
              <a:spcBef>
                <a:spcPct val="0"/>
              </a:spcBef>
              <a:buSzPct val="90000"/>
              <a:buFont typeface="Wingdings" pitchFamily="2" charset="2"/>
              <a:buAutoNum type="arabicPeriod"/>
              <a:defRPr/>
            </a:pPr>
            <a:endParaRPr lang="en-US" sz="2800" dirty="0">
              <a:solidFill>
                <a:schemeClr val="tx1"/>
              </a:solidFill>
            </a:endParaRPr>
          </a:p>
          <a:p>
            <a:pPr marL="609600" indent="-609600" eaLnBrk="1" hangingPunct="1">
              <a:spcBef>
                <a:spcPct val="0"/>
              </a:spcBef>
              <a:buSzPct val="90000"/>
              <a:buFont typeface="Wingdings" pitchFamily="2" charset="2"/>
              <a:buAutoNum type="arabicPeriod"/>
              <a:defRPr/>
            </a:pPr>
            <a:r>
              <a:rPr lang="en-US" sz="2800" dirty="0" smtClean="0">
                <a:solidFill>
                  <a:schemeClr val="tx1"/>
                </a:solidFill>
              </a:rPr>
              <a:t>Acceptable contact levels that are allowed are identified below with their definitions:  </a:t>
            </a:r>
          </a:p>
          <a:p>
            <a:pPr marL="609600" indent="-609600" eaLnBrk="1" hangingPunct="1">
              <a:spcBef>
                <a:spcPct val="0"/>
              </a:spcBef>
              <a:buSzPct val="90000"/>
              <a:buFont typeface="Wingdings" pitchFamily="2" charset="2"/>
              <a:buAutoNum type="arabicPeriod"/>
              <a:defRPr/>
            </a:pPr>
            <a:endParaRPr lang="en-US" sz="2800" dirty="0" smtClean="0">
              <a:solidFill>
                <a:schemeClr val="tx1"/>
              </a:solidFill>
            </a:endParaRPr>
          </a:p>
          <a:p>
            <a:pPr marL="883920" lvl="1" indent="-609600">
              <a:spcBef>
                <a:spcPct val="0"/>
              </a:spcBef>
              <a:buSzPct val="90000"/>
              <a:buFont typeface="Wingdings" pitchFamily="2" charset="2"/>
              <a:buAutoNum type="arabicPeriod"/>
              <a:defRPr/>
            </a:pPr>
            <a:r>
              <a:rPr lang="en-US" dirty="0" smtClean="0"/>
              <a:t>Air – Players should run unopposed without bags or any opposition.  </a:t>
            </a:r>
          </a:p>
          <a:p>
            <a:pPr marL="883920" lvl="1" indent="-609600">
              <a:spcBef>
                <a:spcPct val="0"/>
              </a:spcBef>
              <a:buSzPct val="90000"/>
              <a:buFont typeface="Wingdings" pitchFamily="2" charset="2"/>
              <a:buAutoNum type="arabicPeriod"/>
              <a:defRPr/>
            </a:pPr>
            <a:endParaRPr lang="en-US" dirty="0">
              <a:solidFill>
                <a:schemeClr val="tx1"/>
              </a:solidFill>
            </a:endParaRPr>
          </a:p>
          <a:p>
            <a:pPr marL="883920" lvl="1" indent="-609600">
              <a:spcBef>
                <a:spcPct val="0"/>
              </a:spcBef>
              <a:buSzPct val="90000"/>
              <a:buFont typeface="Wingdings" pitchFamily="2" charset="2"/>
              <a:buAutoNum type="arabicPeriod"/>
              <a:defRPr/>
            </a:pPr>
            <a:r>
              <a:rPr lang="en-US" dirty="0" smtClean="0"/>
              <a:t>Bags – Activity is executed against a bag, shield, or pad to allow for a soft-contact surface, with or without the resistance of a teammate or coach standing behind the bag.  </a:t>
            </a:r>
          </a:p>
          <a:p>
            <a:pPr marL="883920" lvl="1" indent="-609600">
              <a:spcBef>
                <a:spcPct val="0"/>
              </a:spcBef>
              <a:buSzPct val="90000"/>
              <a:buFont typeface="Wingdings" pitchFamily="2" charset="2"/>
              <a:buAutoNum type="arabicPeriod"/>
              <a:defRPr/>
            </a:pPr>
            <a:endParaRPr lang="en-US" dirty="0">
              <a:solidFill>
                <a:schemeClr val="tx1"/>
              </a:solidFill>
            </a:endParaRPr>
          </a:p>
          <a:p>
            <a:pPr marL="883920" lvl="1" indent="-609600">
              <a:spcBef>
                <a:spcPct val="0"/>
              </a:spcBef>
              <a:buSzPct val="90000"/>
              <a:buFont typeface="Wingdings" pitchFamily="2" charset="2"/>
              <a:buAutoNum type="arabicPeriod"/>
              <a:defRPr/>
            </a:pPr>
            <a:r>
              <a:rPr lang="en-US" dirty="0" smtClean="0"/>
              <a:t>Wrap – Drills run at full speed until contact, which is above the waist with players remaining on their feet.  </a:t>
            </a:r>
          </a:p>
          <a:p>
            <a:pPr marL="883920" lvl="1" indent="-609600">
              <a:spcBef>
                <a:spcPct val="0"/>
              </a:spcBef>
              <a:buSzPct val="90000"/>
              <a:buFont typeface="Wingdings" pitchFamily="2" charset="2"/>
              <a:buAutoNum type="arabicPeriod"/>
              <a:defRPr/>
            </a:pPr>
            <a:endParaRPr lang="en-US" dirty="0">
              <a:solidFill>
                <a:schemeClr val="tx1"/>
              </a:solidFill>
            </a:endParaRPr>
          </a:p>
          <a:p>
            <a:pPr marL="883920" lvl="1" indent="-609600">
              <a:spcBef>
                <a:spcPct val="0"/>
              </a:spcBef>
              <a:buSzPct val="90000"/>
              <a:buFont typeface="Wingdings" pitchFamily="2" charset="2"/>
              <a:buAutoNum type="arabicPeriod"/>
              <a:defRPr/>
            </a:pPr>
            <a:r>
              <a:rPr lang="en-US" dirty="0" smtClean="0"/>
              <a:t>Thud – Same as wrap but the tempo is competitive with no pre-determined winner and the players are not tackling to the ground.  </a:t>
            </a:r>
            <a:endParaRPr lang="en-US" dirty="0" smtClean="0">
              <a:solidFill>
                <a:schemeClr val="tx1"/>
              </a:solidFill>
            </a:endParaRPr>
          </a:p>
          <a:p>
            <a:pPr marL="609600" indent="-609600" eaLnBrk="1" hangingPunct="1">
              <a:spcBef>
                <a:spcPct val="0"/>
              </a:spcBef>
              <a:buSzPct val="90000"/>
              <a:buFont typeface="Wingdings" pitchFamily="2" charset="2"/>
              <a:buAutoNum type="arabicPeriod"/>
              <a:defRPr/>
            </a:pPr>
            <a:endParaRPr lang="en-US" sz="2800" dirty="0" smtClean="0">
              <a:solidFill>
                <a:schemeClr val="tx1"/>
              </a:solidFill>
            </a:endParaRPr>
          </a:p>
          <a:p>
            <a:pPr marL="609600" indent="-609600" eaLnBrk="1" hangingPunct="1">
              <a:spcBef>
                <a:spcPct val="0"/>
              </a:spcBef>
              <a:buSzPct val="90000"/>
              <a:buFont typeface="Wingdings" pitchFamily="2" charset="2"/>
              <a:buAutoNum type="arabicPeriod"/>
              <a:defRPr/>
            </a:pPr>
            <a:endParaRPr lang="en-US" sz="2800" dirty="0" smtClean="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a:bodyPr>
          <a:lstStyle/>
          <a:p>
            <a:pPr>
              <a:defRPr/>
            </a:pPr>
            <a:r>
              <a:rPr lang="en-US" dirty="0" smtClean="0">
                <a:solidFill>
                  <a:schemeClr val="tx1"/>
                </a:solidFill>
              </a:rPr>
              <a:t>Allowable activities	</a:t>
            </a:r>
            <a:endParaRPr lang="en-US" dirty="0">
              <a:solidFill>
                <a:schemeClr val="tx1"/>
              </a:solidFill>
            </a:endParaRPr>
          </a:p>
        </p:txBody>
      </p:sp>
      <p:sp>
        <p:nvSpPr>
          <p:cNvPr id="34819" name="Rectangle 3"/>
          <p:cNvSpPr>
            <a:spLocks noGrp="1" noChangeArrowheads="1"/>
          </p:cNvSpPr>
          <p:nvPr>
            <p:ph idx="1"/>
          </p:nvPr>
        </p:nvSpPr>
        <p:spPr/>
        <p:txBody>
          <a:bodyPr/>
          <a:lstStyle/>
          <a:p>
            <a:pPr>
              <a:spcBef>
                <a:spcPct val="0"/>
              </a:spcBef>
              <a:buSzPct val="90000"/>
              <a:defRPr/>
            </a:pPr>
            <a:r>
              <a:rPr lang="en-US" sz="2800" dirty="0" smtClean="0">
                <a:solidFill>
                  <a:schemeClr val="tx1"/>
                </a:solidFill>
              </a:rPr>
              <a:t>7 on 7 pass skeleton (touch only) games are allowed against other schools, and helmets, mouth pieces and appropriate footwear are the only football equipment that may be worn during the contests.  </a:t>
            </a:r>
          </a:p>
          <a:p>
            <a:pPr>
              <a:spcBef>
                <a:spcPct val="0"/>
              </a:spcBef>
              <a:buSzPct val="90000"/>
              <a:defRPr/>
            </a:pPr>
            <a:endParaRPr lang="en-US" sz="2800" dirty="0">
              <a:solidFill>
                <a:schemeClr val="tx1"/>
              </a:solidFill>
            </a:endParaRPr>
          </a:p>
          <a:p>
            <a:pPr>
              <a:spcBef>
                <a:spcPct val="0"/>
              </a:spcBef>
              <a:buSzPct val="90000"/>
              <a:defRPr/>
            </a:pPr>
            <a:r>
              <a:rPr lang="en-US" sz="2800" dirty="0" smtClean="0">
                <a:solidFill>
                  <a:schemeClr val="tx1"/>
                </a:solidFill>
              </a:rPr>
              <a:t>Organized football activity that doesn’t involve any protective equipment (such as a helmet) can occur at any time or length on a given day so long as coaches and players do not violate the provisions of IHSA  by-laws 3.151 and 3.153.  </a:t>
            </a:r>
            <a:br>
              <a:rPr lang="en-US" sz="2800" dirty="0" smtClean="0">
                <a:solidFill>
                  <a:schemeClr val="tx1"/>
                </a:solidFill>
              </a:rPr>
            </a:br>
            <a:endParaRPr lang="en-US" sz="2800" dirty="0" smtClean="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a:bodyPr>
          <a:lstStyle/>
          <a:p>
            <a:pPr>
              <a:defRPr/>
            </a:pPr>
            <a:r>
              <a:rPr lang="en-US" dirty="0" smtClean="0">
                <a:solidFill>
                  <a:schemeClr val="tx1"/>
                </a:solidFill>
              </a:rPr>
              <a:t>Summer Contact Days Limits</a:t>
            </a:r>
            <a:endParaRPr lang="en-US" dirty="0">
              <a:solidFill>
                <a:schemeClr val="tx1"/>
              </a:solidFill>
            </a:endParaRPr>
          </a:p>
        </p:txBody>
      </p:sp>
      <p:sp>
        <p:nvSpPr>
          <p:cNvPr id="36867" name="Rectangle 3"/>
          <p:cNvSpPr>
            <a:spLocks noGrp="1" noChangeArrowheads="1"/>
          </p:cNvSpPr>
          <p:nvPr>
            <p:ph idx="1"/>
          </p:nvPr>
        </p:nvSpPr>
        <p:spPr/>
        <p:txBody>
          <a:bodyPr>
            <a:normAutofit fontScale="92500"/>
          </a:bodyPr>
          <a:lstStyle/>
          <a:p>
            <a:pPr eaLnBrk="1" hangingPunct="1">
              <a:buSzPct val="90000"/>
              <a:defRPr/>
            </a:pPr>
            <a:r>
              <a:rPr lang="en-US" sz="2800" dirty="0" smtClean="0"/>
              <a:t>A team may wear helmet and shoulder pads during summer activities, but only after building up to that in the following manner:  </a:t>
            </a:r>
          </a:p>
          <a:p>
            <a:pPr marL="883920" lvl="1" indent="-609600">
              <a:spcBef>
                <a:spcPts val="1200"/>
              </a:spcBef>
              <a:buSzPct val="90000"/>
              <a:defRPr/>
            </a:pPr>
            <a:r>
              <a:rPr lang="en-US" sz="2800" dirty="0" smtClean="0"/>
              <a:t>1</a:t>
            </a:r>
            <a:r>
              <a:rPr lang="en-US" sz="2800" baseline="30000" dirty="0" smtClean="0"/>
              <a:t>st</a:t>
            </a:r>
            <a:r>
              <a:rPr lang="en-US" sz="2800" dirty="0" smtClean="0"/>
              <a:t> 2 days of summer FB activities are in helmets only.  </a:t>
            </a:r>
          </a:p>
          <a:p>
            <a:pPr marL="1249680" lvl="2" indent="-609600">
              <a:spcBef>
                <a:spcPts val="1200"/>
              </a:spcBef>
              <a:buSzPct val="90000"/>
              <a:defRPr/>
            </a:pPr>
            <a:r>
              <a:rPr lang="en-US" sz="2800" dirty="0" smtClean="0"/>
              <a:t>Any break in summer contacts days with the team exceeding 7 days would additionally require 2 days of helmet only activities.  (team or individual)</a:t>
            </a:r>
          </a:p>
          <a:p>
            <a:pPr marL="883920" lvl="1" indent="-609600">
              <a:spcBef>
                <a:spcPts val="1200"/>
              </a:spcBef>
              <a:buSzPct val="90000"/>
              <a:defRPr/>
            </a:pPr>
            <a:r>
              <a:rPr lang="en-US" sz="2800" dirty="0" smtClean="0"/>
              <a:t>Day 3 and for the remainder of the summer, helmets and shoulder pads are the maximum allowed equipment for the remaining contact day period.   </a:t>
            </a:r>
            <a:br>
              <a:rPr lang="en-US" sz="2800" dirty="0" smtClean="0"/>
            </a:br>
            <a:endParaRPr lang="en-US" dirty="0" smtClean="0"/>
          </a:p>
          <a:p>
            <a:pPr marL="609600" indent="-609600" eaLnBrk="1" hangingPunct="1">
              <a:buSzPct val="90000"/>
              <a:buFont typeface="Wingdings" pitchFamily="2" charset="2"/>
              <a:buChar char="v"/>
              <a:defRPr/>
            </a:pPr>
            <a:endParaRPr lang="en-US" dirty="0" smtClean="0"/>
          </a:p>
          <a:p>
            <a:pPr marL="609600" indent="-609600" eaLnBrk="1" hangingPunct="1">
              <a:buSzPct val="90000"/>
              <a:buFont typeface="Wingdings" pitchFamily="2" charset="2"/>
              <a:buChar char="v"/>
              <a:defRPr/>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a:bodyPr>
          <a:lstStyle/>
          <a:p>
            <a:pPr>
              <a:defRPr/>
            </a:pPr>
            <a:r>
              <a:rPr lang="en-US" dirty="0" smtClean="0">
                <a:solidFill>
                  <a:schemeClr val="tx1"/>
                </a:solidFill>
              </a:rPr>
              <a:t>Summer Contact Day Limits (</a:t>
            </a:r>
            <a:r>
              <a:rPr lang="en-US" dirty="0" err="1" smtClean="0">
                <a:solidFill>
                  <a:schemeClr val="tx1"/>
                </a:solidFill>
              </a:rPr>
              <a:t>cont</a:t>
            </a:r>
            <a:r>
              <a:rPr lang="en-US" dirty="0" smtClean="0">
                <a:solidFill>
                  <a:schemeClr val="tx1"/>
                </a:solidFill>
              </a:rPr>
              <a:t>)</a:t>
            </a:r>
            <a:endParaRPr lang="en-US" dirty="0">
              <a:solidFill>
                <a:schemeClr val="tx1"/>
              </a:solidFill>
            </a:endParaRPr>
          </a:p>
        </p:txBody>
      </p:sp>
      <p:sp>
        <p:nvSpPr>
          <p:cNvPr id="2" name="Content Placeholder 1"/>
          <p:cNvSpPr>
            <a:spLocks noGrp="1"/>
          </p:cNvSpPr>
          <p:nvPr>
            <p:ph idx="1"/>
          </p:nvPr>
        </p:nvSpPr>
        <p:spPr/>
        <p:txBody>
          <a:bodyPr>
            <a:normAutofit lnSpcReduction="10000"/>
          </a:bodyPr>
          <a:lstStyle/>
          <a:p>
            <a:pPr marL="883920" lvl="1" indent="-609600">
              <a:spcBef>
                <a:spcPts val="1200"/>
              </a:spcBef>
              <a:buSzPct val="90000"/>
              <a:defRPr/>
            </a:pPr>
            <a:r>
              <a:rPr lang="en-US" sz="2800" dirty="0" smtClean="0"/>
              <a:t>Practices are limited to a maximum of 5 hours per day with players in helmet and shoulder pads.  </a:t>
            </a:r>
            <a:endParaRPr lang="en-US" sz="2800" dirty="0"/>
          </a:p>
          <a:p>
            <a:pPr marL="1249680" lvl="2" indent="-609600">
              <a:spcBef>
                <a:spcPts val="1200"/>
              </a:spcBef>
              <a:buSzPct val="90000"/>
              <a:defRPr/>
            </a:pPr>
            <a:r>
              <a:rPr lang="en-US" sz="2800" dirty="0" smtClean="0"/>
              <a:t>Any additional football related activities (without helmet and shoulder pads) beyond the five hours per day can be conducted following a two hour rest.  No one practice can exceed 3 hours before a 2 hour rest is required.  </a:t>
            </a:r>
            <a:endParaRPr lang="en-US" sz="2800" dirty="0"/>
          </a:p>
          <a:p>
            <a:pPr marL="883920" lvl="1" indent="-609600">
              <a:spcBef>
                <a:spcPts val="1200"/>
              </a:spcBef>
              <a:buSzPct val="90000"/>
              <a:defRPr/>
            </a:pPr>
            <a:r>
              <a:rPr lang="en-US" sz="2800" dirty="0" smtClean="0"/>
              <a:t>Practices with helmet and shoulder pads are limited to 14 hours per week (Sun – Sat) with a maximum of 15 days in helmet and shoulder pads during the 25 day summer contact day period.  </a:t>
            </a:r>
            <a:r>
              <a:rPr lang="en-US" sz="2800" dirty="0"/>
              <a:t/>
            </a:r>
            <a:br>
              <a:rPr lang="en-US" sz="2800" dirty="0"/>
            </a:br>
            <a:endParaRPr lang="en-US" dirty="0"/>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a:bodyPr>
          <a:lstStyle/>
          <a:p>
            <a:pPr>
              <a:defRPr/>
            </a:pPr>
            <a:r>
              <a:rPr lang="en-US" dirty="0" smtClean="0">
                <a:solidFill>
                  <a:schemeClr val="tx1"/>
                </a:solidFill>
              </a:rPr>
              <a:t>Summer FB Team Camp limits</a:t>
            </a:r>
            <a:endParaRPr lang="en-US" dirty="0">
              <a:solidFill>
                <a:schemeClr val="tx1"/>
              </a:solidFill>
            </a:endParaRPr>
          </a:p>
        </p:txBody>
      </p:sp>
      <p:sp>
        <p:nvSpPr>
          <p:cNvPr id="2" name="Content Placeholder 1"/>
          <p:cNvSpPr>
            <a:spLocks noGrp="1"/>
          </p:cNvSpPr>
          <p:nvPr>
            <p:ph idx="1"/>
          </p:nvPr>
        </p:nvSpPr>
        <p:spPr/>
        <p:txBody>
          <a:bodyPr>
            <a:normAutofit fontScale="92500" lnSpcReduction="10000"/>
          </a:bodyPr>
          <a:lstStyle/>
          <a:p>
            <a:pPr>
              <a:defRPr/>
            </a:pPr>
            <a:r>
              <a:rPr lang="en-US" dirty="0" smtClean="0">
                <a:solidFill>
                  <a:schemeClr val="tx1"/>
                </a:solidFill>
              </a:rPr>
              <a:t>During the summer contact day period, teams may attend a summer football camp that involves other teams under the following conditions:  </a:t>
            </a:r>
          </a:p>
          <a:p>
            <a:pPr>
              <a:defRPr/>
            </a:pPr>
            <a:endParaRPr lang="en-US" dirty="0"/>
          </a:p>
          <a:p>
            <a:pPr lvl="1">
              <a:defRPr/>
            </a:pPr>
            <a:r>
              <a:rPr lang="en-US" sz="2400" dirty="0" smtClean="0"/>
              <a:t>Practice limit maximums of equipment and hours per day along with hours per week follow the same limitations as identified previously.  </a:t>
            </a:r>
          </a:p>
          <a:p>
            <a:pPr lvl="1">
              <a:defRPr/>
            </a:pPr>
            <a:endParaRPr lang="en-US" sz="2400" dirty="0" smtClean="0"/>
          </a:p>
          <a:p>
            <a:pPr lvl="1">
              <a:defRPr/>
            </a:pPr>
            <a:r>
              <a:rPr lang="en-US" sz="2400" dirty="0" smtClean="0"/>
              <a:t>The maximum number of football camp days with other teams is limited to 4 days during the summer.  </a:t>
            </a:r>
          </a:p>
          <a:p>
            <a:pPr lvl="1">
              <a:defRPr/>
            </a:pPr>
            <a:endParaRPr lang="en-US" sz="2400" dirty="0" smtClean="0"/>
          </a:p>
          <a:p>
            <a:pPr lvl="1">
              <a:defRPr/>
            </a:pPr>
            <a:r>
              <a:rPr lang="en-US" sz="2400" dirty="0" smtClean="0"/>
              <a:t>The maximum number of players from one school in drill work versus another school is five players when players are in helmet and shoulder pads.  (7 on 7 helmets only games allowed)</a:t>
            </a:r>
            <a:endParaRPr lang="en-US" sz="2400" dirty="0"/>
          </a:p>
          <a:p>
            <a:pPr lvl="1">
              <a:defRPr/>
            </a:pPr>
            <a:endParaRPr lang="en-US" sz="2400" b="1" dirty="0"/>
          </a:p>
          <a:p>
            <a:endParaRPr lang="en-US" dirty="0"/>
          </a:p>
        </p:txBody>
      </p:sp>
      <p:sp>
        <p:nvSpPr>
          <p:cNvPr id="8198" name="TextBox 5"/>
          <p:cNvSpPr txBox="1">
            <a:spLocks noChangeArrowheads="1"/>
          </p:cNvSpPr>
          <p:nvPr/>
        </p:nvSpPr>
        <p:spPr bwMode="auto">
          <a:xfrm>
            <a:off x="304800" y="271046"/>
            <a:ext cx="8458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endParaRPr lang="en-US" sz="1400" b="1" dirty="0">
              <a:solidFill>
                <a:srgbClr val="FFC000"/>
              </a:solidFill>
            </a:endParaRPr>
          </a:p>
        </p:txBody>
      </p:sp>
    </p:spTree>
    <p:extLst>
      <p:ext uri="{BB962C8B-B14F-4D97-AF65-F5344CB8AC3E}">
        <p14:creationId xmlns:p14="http://schemas.microsoft.com/office/powerpoint/2010/main" val="3904233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a:bodyPr>
          <a:lstStyle/>
          <a:p>
            <a:pPr>
              <a:defRPr/>
            </a:pPr>
            <a:r>
              <a:rPr lang="en-US" dirty="0" smtClean="0">
                <a:solidFill>
                  <a:schemeClr val="tx1"/>
                </a:solidFill>
              </a:rPr>
              <a:t>Additional Clarifying Information</a:t>
            </a:r>
            <a:endParaRPr lang="en-US" dirty="0">
              <a:solidFill>
                <a:schemeClr val="tx1"/>
              </a:solidFill>
            </a:endParaRPr>
          </a:p>
        </p:txBody>
      </p:sp>
      <p:sp>
        <p:nvSpPr>
          <p:cNvPr id="2" name="Content Placeholder 1"/>
          <p:cNvSpPr>
            <a:spLocks noGrp="1"/>
          </p:cNvSpPr>
          <p:nvPr>
            <p:ph idx="1"/>
          </p:nvPr>
        </p:nvSpPr>
        <p:spPr/>
        <p:txBody>
          <a:bodyPr>
            <a:normAutofit/>
          </a:bodyPr>
          <a:lstStyle/>
          <a:p>
            <a:pPr>
              <a:defRPr/>
            </a:pPr>
            <a:r>
              <a:rPr lang="en-US" dirty="0" smtClean="0"/>
              <a:t>While some limitations of the by-law 3.157 model the Fall football practice acclimatization policy, there are differences.  </a:t>
            </a:r>
            <a:endParaRPr lang="en-US" dirty="0"/>
          </a:p>
          <a:p>
            <a:pPr lvl="1">
              <a:defRPr/>
            </a:pPr>
            <a:r>
              <a:rPr lang="en-US" sz="2400" dirty="0" smtClean="0"/>
              <a:t>Students are involved in many activities in the summer.</a:t>
            </a:r>
          </a:p>
          <a:p>
            <a:pPr lvl="1">
              <a:defRPr/>
            </a:pPr>
            <a:r>
              <a:rPr lang="en-US" sz="2400" dirty="0" smtClean="0"/>
              <a:t>Conditioning of players in the summer is typically not the focus of contact days as much as teaching the fundamentals and developing proper technique.  </a:t>
            </a:r>
          </a:p>
          <a:p>
            <a:pPr lvl="1">
              <a:defRPr/>
            </a:pPr>
            <a:r>
              <a:rPr lang="en-US" dirty="0" smtClean="0"/>
              <a:t>If teams are using 5 hours in a day during the summer, coaches should be aware of the additional activities of players during their break time.  The safety of the athletes in regards to heat illness or over exertion should be a top priority.  </a:t>
            </a:r>
          </a:p>
          <a:p>
            <a:pPr lvl="2">
              <a:defRPr/>
            </a:pPr>
            <a:endParaRPr lang="en-US" dirty="0" smtClean="0"/>
          </a:p>
          <a:p>
            <a:pPr lvl="1">
              <a:defRPr/>
            </a:pPr>
            <a:endParaRPr lang="en-US" sz="2400" b="1" dirty="0"/>
          </a:p>
          <a:p>
            <a:endParaRPr lang="en-US" dirty="0"/>
          </a:p>
        </p:txBody>
      </p:sp>
      <p:sp>
        <p:nvSpPr>
          <p:cNvPr id="8198" name="TextBox 5"/>
          <p:cNvSpPr txBox="1">
            <a:spLocks noChangeArrowheads="1"/>
          </p:cNvSpPr>
          <p:nvPr/>
        </p:nvSpPr>
        <p:spPr bwMode="auto">
          <a:xfrm>
            <a:off x="304800" y="271046"/>
            <a:ext cx="8458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charset="0"/>
              </a:defRPr>
            </a:lvl1pPr>
            <a:lvl2pPr marL="742950" indent="-285750">
              <a:defRPr>
                <a:solidFill>
                  <a:schemeClr val="tx1"/>
                </a:solidFill>
                <a:latin typeface="Tahoma" charset="0"/>
              </a:defRPr>
            </a:lvl2pPr>
            <a:lvl3pPr marL="1143000" indent="-228600">
              <a:defRPr>
                <a:solidFill>
                  <a:schemeClr val="tx1"/>
                </a:solidFill>
                <a:latin typeface="Tahoma" charset="0"/>
              </a:defRPr>
            </a:lvl3pPr>
            <a:lvl4pPr marL="1600200" indent="-228600">
              <a:defRPr>
                <a:solidFill>
                  <a:schemeClr val="tx1"/>
                </a:solidFill>
                <a:latin typeface="Tahoma" charset="0"/>
              </a:defRPr>
            </a:lvl4pPr>
            <a:lvl5pPr marL="2057400" indent="-228600">
              <a:defRPr>
                <a:solidFill>
                  <a:schemeClr val="tx1"/>
                </a:solidFill>
                <a:latin typeface="Tahoma" charset="0"/>
              </a:defRPr>
            </a:lvl5pPr>
            <a:lvl6pPr marL="2514600" indent="-228600" eaLnBrk="0" fontAlgn="base" hangingPunct="0">
              <a:spcBef>
                <a:spcPct val="0"/>
              </a:spcBef>
              <a:spcAft>
                <a:spcPct val="0"/>
              </a:spcAft>
              <a:defRPr>
                <a:solidFill>
                  <a:schemeClr val="tx1"/>
                </a:solidFill>
                <a:latin typeface="Tahoma" charset="0"/>
              </a:defRPr>
            </a:lvl6pPr>
            <a:lvl7pPr marL="2971800" indent="-228600" eaLnBrk="0" fontAlgn="base" hangingPunct="0">
              <a:spcBef>
                <a:spcPct val="0"/>
              </a:spcBef>
              <a:spcAft>
                <a:spcPct val="0"/>
              </a:spcAft>
              <a:defRPr>
                <a:solidFill>
                  <a:schemeClr val="tx1"/>
                </a:solidFill>
                <a:latin typeface="Tahoma" charset="0"/>
              </a:defRPr>
            </a:lvl7pPr>
            <a:lvl8pPr marL="3429000" indent="-228600" eaLnBrk="0" fontAlgn="base" hangingPunct="0">
              <a:spcBef>
                <a:spcPct val="0"/>
              </a:spcBef>
              <a:spcAft>
                <a:spcPct val="0"/>
              </a:spcAft>
              <a:defRPr>
                <a:solidFill>
                  <a:schemeClr val="tx1"/>
                </a:solidFill>
                <a:latin typeface="Tahoma" charset="0"/>
              </a:defRPr>
            </a:lvl8pPr>
            <a:lvl9pPr marL="3886200" indent="-228600" eaLnBrk="0" fontAlgn="base" hangingPunct="0">
              <a:spcBef>
                <a:spcPct val="0"/>
              </a:spcBef>
              <a:spcAft>
                <a:spcPct val="0"/>
              </a:spcAft>
              <a:defRPr>
                <a:solidFill>
                  <a:schemeClr val="tx1"/>
                </a:solidFill>
                <a:latin typeface="Tahoma" charset="0"/>
              </a:defRPr>
            </a:lvl9pPr>
          </a:lstStyle>
          <a:p>
            <a:endParaRPr lang="en-US" sz="1400" b="1" dirty="0">
              <a:solidFill>
                <a:srgbClr val="FFC000"/>
              </a:solidFill>
            </a:endParaRPr>
          </a:p>
        </p:txBody>
      </p:sp>
    </p:spTree>
    <p:extLst>
      <p:ext uri="{BB962C8B-B14F-4D97-AF65-F5344CB8AC3E}">
        <p14:creationId xmlns:p14="http://schemas.microsoft.com/office/powerpoint/2010/main" val="502994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a:bodyPr>
          <a:lstStyle/>
          <a:p>
            <a:pPr>
              <a:defRPr/>
            </a:pPr>
            <a:r>
              <a:rPr lang="en-US" dirty="0" smtClean="0">
                <a:solidFill>
                  <a:schemeClr val="tx1"/>
                </a:solidFill>
              </a:rPr>
              <a:t>Additional Clarifying Information </a:t>
            </a:r>
            <a:endParaRPr lang="en-US" dirty="0">
              <a:solidFill>
                <a:schemeClr val="tx1"/>
              </a:solidFill>
            </a:endParaRPr>
          </a:p>
        </p:txBody>
      </p:sp>
      <p:sp>
        <p:nvSpPr>
          <p:cNvPr id="2" name="Content Placeholder 1"/>
          <p:cNvSpPr>
            <a:spLocks noGrp="1"/>
          </p:cNvSpPr>
          <p:nvPr>
            <p:ph idx="1"/>
          </p:nvPr>
        </p:nvSpPr>
        <p:spPr/>
        <p:txBody>
          <a:bodyPr/>
          <a:lstStyle/>
          <a:p>
            <a:pPr>
              <a:defRPr/>
            </a:pPr>
            <a:r>
              <a:rPr lang="en-US" dirty="0" smtClean="0">
                <a:solidFill>
                  <a:schemeClr val="tx1"/>
                </a:solidFill>
              </a:rPr>
              <a:t>What additional equipment may be used by players?</a:t>
            </a:r>
            <a:endParaRPr lang="en-US" dirty="0">
              <a:solidFill>
                <a:schemeClr val="tx1"/>
              </a:solidFill>
            </a:endParaRPr>
          </a:p>
          <a:p>
            <a:pPr lvl="1">
              <a:defRPr/>
            </a:pPr>
            <a:r>
              <a:rPr lang="en-US" sz="2400" dirty="0" smtClean="0"/>
              <a:t>Players cannot be in full pads so football pants are not allowed.  Players should be in shorts or sweats during the summer.  A padded girdle (hips, tail and thigh pads) is allowed in the summer to prevent a player from receiving incidental contact to the hips and legs.  </a:t>
            </a:r>
            <a:endParaRPr lang="en-US" dirty="0" smtClean="0"/>
          </a:p>
          <a:p>
            <a:pPr lvl="1">
              <a:defRPr/>
            </a:pPr>
            <a:endParaRPr lang="en-US" sz="2400" b="1" dirty="0"/>
          </a:p>
          <a:p>
            <a:pPr lvl="1">
              <a:defRPr/>
            </a:pPr>
            <a:r>
              <a:rPr lang="en-US" sz="2400" dirty="0" smtClean="0"/>
              <a:t>Other football related equipment used in a football practice is allowed during the summer contact day period.  </a:t>
            </a:r>
            <a:endParaRPr lang="en-US" sz="2400" dirty="0"/>
          </a:p>
          <a:p>
            <a:endParaRPr lang="en-US" dirty="0"/>
          </a:p>
        </p:txBody>
      </p:sp>
    </p:spTree>
    <p:extLst>
      <p:ext uri="{BB962C8B-B14F-4D97-AF65-F5344CB8AC3E}">
        <p14:creationId xmlns:p14="http://schemas.microsoft.com/office/powerpoint/2010/main" val="3985562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MS_COMPLETION_TITLE" val="2009 Track and Field Rules Interpretation Presentation"/>
  <p:tag name="LMS_COMPLETION_ID" val="2009_Track_and_Field_Rules_Interpretation_Presentation"/>
  <p:tag name="LMS_COMPLETION_VERSION" val="1.0"/>
  <p:tag name="LMS_COMPLETION_DURATION" val="1:00:00"/>
  <p:tag name="LMS_COMPLETION_SCO_TITLE" val="2009 Track and Field Rules Interpretation Presentation"/>
  <p:tag name="LMS_COMPLETION_SCO_ID" val="2009_Track_and_Field_Rules_Interpretation_Presentation"/>
  <p:tag name="LMS_COMPLETION_EDITION" val="0"/>
  <p:tag name="LMS_COMPLETION_THRESHOLD" val="54"/>
  <p:tag name="LMS_COMPLETION_METHOD" val="VIEW"/>
  <p:tag name="LMS_REPORTING" val="0"/>
  <p:tag name="ARTICULATE_REFERENCE_COUNT" val="1"/>
  <p:tag name="ARTICULATE_REFERENCE_TYPE_1" val="1"/>
  <p:tag name="ARTICULATE_REFERENCE_TITLE_1" val="Rules Interpretation Presentation Creation Guide"/>
  <p:tag name="ARTICULATE_REFERENCE_1" val="E:\Powerpoint\Rules\Guide\Articulate Guide.ppt"/>
  <p:tag name="PRESENTER_PREVIEW_MODE_REFRESH" val="0"/>
  <p:tag name="PLAYERLOGOHEIGHT" val="0"/>
  <p:tag name="PLAYERLOGOWIDTH" val="0"/>
  <p:tag name="ARTICULATE_PROJECT_CHECK" val="0"/>
  <p:tag name="PRESENTER_PREVIEW_END" val="6"/>
  <p:tag name="PUBLISH_TITLE" val="2012-13 SPORT Rules Interpretation"/>
  <p:tag name="ARTICULATE_PUBLISH_PATH" val="G:\multimedia\video\rules\2012-13"/>
  <p:tag name="ARTICULATE_LOGO" val="(None selected)"/>
  <p:tag name="ARTICULATE_PRESENTER" val="(None selected)"/>
  <p:tag name="ARTICULATE_PRESENTER_GUID" val="9869030842"/>
  <p:tag name="ARTICULATE_LMS" val="0"/>
  <p:tag name="ARTICULATE_TEMPLATE" val="IHSA-Public"/>
  <p:tag name="ARTICULATE_TEMPLATE_GUID" val="def91067-412f-48fc-8def-a8d8f4b885d9"/>
  <p:tag name="LMS_PUBLISH" val="No"/>
  <p:tag name="PRESENTER_PREVIEW_MODE" val="0"/>
  <p:tag name="PRESENTER_PREVIEW_START" val="1"/>
  <p:tag name="LAUNCHINNEWWINDOW" val="0"/>
  <p:tag name="LASTPUBLISHED" val="G:\multimedia\video\rules\2012-13\2012-13 SPORT Rules Interpretation\player.html"/>
  <p:tag name="ART_ENCODE_TYPE" val="0"/>
  <p:tag name="ART_ENCODE_INDEX" val="1"/>
  <p:tag name="ARTICULATE_AUDIO_TEMP" val="C:\DOCUME~1\craig\LOCALS~1\Temp\articulate\presenter\ae\audio\20120918084552\"/>
  <p:tag name="ARTICULATE_PRESENTER_VERSION" val="6"/>
  <p:tag name="PRESENTATION_PLAYLIST_COUNT" val="0"/>
  <p:tag name="PRESENTATION_PRESENTER_SLIDE_LEVEL" val="0"/>
  <p:tag name="ARTICULATE_PROJECT_OPEN" val="0"/>
</p:tagLst>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12172</TotalTime>
  <Words>931</Words>
  <Application>Microsoft Office PowerPoint</Application>
  <PresentationFormat>On-screen Show (4:3)</PresentationFormat>
  <Paragraphs>74</Paragraphs>
  <Slides>13</Slides>
  <Notes>11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Thatch</vt:lpstr>
      <vt:lpstr>By-law 3.157  Summer Football Activities</vt:lpstr>
      <vt:lpstr>Background</vt:lpstr>
      <vt:lpstr>Definitions</vt:lpstr>
      <vt:lpstr>Allowable activities </vt:lpstr>
      <vt:lpstr>Summer Contact Days Limits</vt:lpstr>
      <vt:lpstr>Summer Contact Day Limits (cont)</vt:lpstr>
      <vt:lpstr>Summer FB Team Camp limits</vt:lpstr>
      <vt:lpstr>Additional Clarifying Information</vt:lpstr>
      <vt:lpstr>Additional Clarifying Information </vt:lpstr>
      <vt:lpstr>General Information</vt:lpstr>
      <vt:lpstr>PowerPoint Presentation</vt:lpstr>
      <vt:lpstr>PowerPoint Presentation</vt:lpstr>
      <vt:lpstr>Final Questions</vt:lpstr>
    </vt:vector>
  </TitlesOfParts>
  <Company>NFHS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lblac</dc:creator>
  <cp:lastModifiedBy>Craig Anderson</cp:lastModifiedBy>
  <cp:revision>1260</cp:revision>
  <cp:lastPrinted>2013-11-06T14:21:55Z</cp:lastPrinted>
  <dcterms:created xsi:type="dcterms:W3CDTF">2008-11-25T19:54:50Z</dcterms:created>
  <dcterms:modified xsi:type="dcterms:W3CDTF">2014-04-28T17:00:06Z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2012-13 SPORT Rules Presentation</vt:lpwstr>
  </property>
  <property fmtid="{D5CDD505-2E9C-101B-9397-08002B2CF9AE}" pid="4" name="ArticulateGUID">
    <vt:lpwstr>6A8389A7-C4D5-4CD9-8478-636A595AEACB</vt:lpwstr>
  </property>
  <property fmtid="{D5CDD505-2E9C-101B-9397-08002B2CF9AE}" pid="5" name="ArticulateProjectFull">
    <vt:lpwstr>E:\Presentations\2012-13\Town Meetings\2012-13 Town Meetings.ppta</vt:lpwstr>
  </property>
</Properties>
</file>