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69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2964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33"/>
    <a:srgbClr val="003366"/>
    <a:srgbClr val="000099"/>
    <a:srgbClr val="003399"/>
    <a:srgbClr val="D21034"/>
    <a:srgbClr val="0000FF"/>
    <a:srgbClr val="FF0723"/>
    <a:srgbClr val="FF0434"/>
    <a:srgbClr val="FF002A"/>
    <a:srgbClr val="001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29" autoAdjust="0"/>
    <p:restoredTop sz="71161" autoAdjust="0"/>
  </p:normalViewPr>
  <p:slideViewPr>
    <p:cSldViewPr>
      <p:cViewPr varScale="1">
        <p:scale>
          <a:sx n="55" d="100"/>
          <a:sy n="55" d="100"/>
        </p:scale>
        <p:origin x="-171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3" d="100"/>
          <a:sy n="103" d="100"/>
        </p:scale>
        <p:origin x="-2526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594" cy="464267"/>
          </a:xfrm>
          <a:prstGeom prst="rect">
            <a:avLst/>
          </a:prstGeom>
        </p:spPr>
        <p:txBody>
          <a:bodyPr vert="horz" lIns="90114" tIns="45057" rIns="90114" bIns="450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861" y="1"/>
            <a:ext cx="2971594" cy="464267"/>
          </a:xfrm>
          <a:prstGeom prst="rect">
            <a:avLst/>
          </a:prstGeom>
        </p:spPr>
        <p:txBody>
          <a:bodyPr vert="horz" lIns="90114" tIns="45057" rIns="90114" bIns="45057" rtlCol="0"/>
          <a:lstStyle>
            <a:lvl1pPr algn="r">
              <a:defRPr sz="1200"/>
            </a:lvl1pPr>
          </a:lstStyle>
          <a:p>
            <a:fld id="{21453E4F-8F0D-4286-B3F1-566B591016ED}" type="datetimeFigureOut">
              <a:rPr lang="en-US" smtClean="0"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554"/>
            <a:ext cx="2971594" cy="464267"/>
          </a:xfrm>
          <a:prstGeom prst="rect">
            <a:avLst/>
          </a:prstGeom>
        </p:spPr>
        <p:txBody>
          <a:bodyPr vert="horz" lIns="90114" tIns="45057" rIns="90114" bIns="450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861" y="8830554"/>
            <a:ext cx="2971594" cy="464267"/>
          </a:xfrm>
          <a:prstGeom prst="rect">
            <a:avLst/>
          </a:prstGeom>
        </p:spPr>
        <p:txBody>
          <a:bodyPr vert="horz" lIns="90114" tIns="45057" rIns="90114" bIns="45057" rtlCol="0" anchor="b"/>
          <a:lstStyle>
            <a:lvl1pPr algn="r">
              <a:defRPr sz="1200"/>
            </a:lvl1pPr>
          </a:lstStyle>
          <a:p>
            <a:fld id="{0ACB2622-E537-4DF4-B3F7-5515D5762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54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ADC6EBA-0DAC-4FA9-87FA-8BF56C83C238}" type="datetime1">
              <a:rPr lang="en-US"/>
              <a:pPr>
                <a:defRPr/>
              </a:pPr>
              <a:t>10/8/2013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6"/>
            <a:ext cx="5486400" cy="4183063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8DA5C3E-759B-4797-B061-1C44F08631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631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A5C3E-759B-4797-B061-1C44F086318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4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/>
          <p:cNvSpPr/>
          <p:nvPr/>
        </p:nvSpPr>
        <p:spPr>
          <a:xfrm>
            <a:off x="0" y="2590800"/>
            <a:ext cx="8001000" cy="3124200"/>
          </a:xfrm>
          <a:prstGeom prst="rect">
            <a:avLst/>
          </a:prstGeom>
          <a:solidFill>
            <a:srgbClr val="660033"/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743200"/>
            <a:ext cx="7696200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816225"/>
            <a:ext cx="73152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419600"/>
            <a:ext cx="73152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/>
          <p:cNvSpPr/>
          <p:nvPr/>
        </p:nvSpPr>
        <p:spPr>
          <a:xfrm>
            <a:off x="0" y="2590800"/>
            <a:ext cx="8001000" cy="3124200"/>
          </a:xfrm>
          <a:prstGeom prst="rect">
            <a:avLst/>
          </a:prstGeom>
          <a:solidFill>
            <a:srgbClr val="660033"/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743200"/>
            <a:ext cx="7696200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816225"/>
            <a:ext cx="73152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419600"/>
            <a:ext cx="73152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0" y="914400"/>
            <a:ext cx="325023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75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/>
          <p:cNvSpPr/>
          <p:nvPr/>
        </p:nvSpPr>
        <p:spPr>
          <a:xfrm>
            <a:off x="0" y="2590800"/>
            <a:ext cx="8001000" cy="3124200"/>
          </a:xfrm>
          <a:prstGeom prst="rect">
            <a:avLst/>
          </a:prstGeom>
          <a:solidFill>
            <a:srgbClr val="660033"/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743200"/>
            <a:ext cx="7696200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816225"/>
            <a:ext cx="73152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419600"/>
            <a:ext cx="73152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81" y="457200"/>
            <a:ext cx="1096919" cy="178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4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037" y="713123"/>
            <a:ext cx="1655763" cy="5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6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93848"/>
            <a:ext cx="599848" cy="97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2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78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78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425D48-CD43-4FFB-A158-2DB308A83895}" type="datetimeFigureOut">
              <a:rPr lang="en-US" smtClean="0"/>
              <a:t>10/8/2013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3F6BA5-AA3B-462D-AE19-9711E894BB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26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70" r:id="rId1"/>
    <p:sldLayoutId id="2147484779" r:id="rId2"/>
    <p:sldLayoutId id="2147484780" r:id="rId3"/>
    <p:sldLayoutId id="2147484771" r:id="rId4"/>
    <p:sldLayoutId id="2147484778" r:id="rId5"/>
    <p:sldLayoutId id="2147484777" r:id="rId6"/>
    <p:sldLayoutId id="2147484774" r:id="rId7"/>
    <p:sldLayoutId id="2147484776" r:id="rId8"/>
    <p:sldLayoutId id="2147484781" r:id="rId9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ü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819400"/>
            <a:ext cx="7315200" cy="987552"/>
          </a:xfrm>
        </p:spPr>
        <p:txBody>
          <a:bodyPr/>
          <a:lstStyle/>
          <a:p>
            <a:r>
              <a:rPr lang="en-US" b="1" dirty="0" smtClean="0"/>
              <a:t>IHSA COMPLIANCE CHECK LIST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7315200" cy="10668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How to locate this important form on the IHSA web site.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62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IHSA COMPLIANCE CHECK LIST</a:t>
            </a:r>
            <a:br>
              <a:rPr lang="en-US" dirty="0" smtClean="0"/>
            </a:br>
            <a:r>
              <a:rPr lang="en-US" sz="1800" dirty="0" smtClean="0"/>
              <a:t>(</a:t>
            </a:r>
            <a:r>
              <a:rPr lang="en-US" sz="2000" dirty="0" smtClean="0"/>
              <a:t>Go to IHSA.org and select the Resources tab)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63255"/>
            <a:ext cx="8229600" cy="462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>
            <a:off x="5263465" y="2872464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25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IHSA COMPLIANCE CHECK LIST</a:t>
            </a:r>
            <a:br>
              <a:rPr lang="en-US" dirty="0" smtClean="0"/>
            </a:br>
            <a:r>
              <a:rPr lang="en-US" sz="1800" dirty="0" smtClean="0"/>
              <a:t>(Select the Download Center link)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28" y="1802693"/>
            <a:ext cx="9164128" cy="505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>
            <a:off x="5486400" y="2708148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84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IHSA COMPLIANCE CHECK LIST</a:t>
            </a:r>
            <a:br>
              <a:rPr lang="en-US" dirty="0" smtClean="0"/>
            </a:br>
            <a:r>
              <a:rPr lang="en-US" sz="1800" dirty="0" smtClean="0"/>
              <a:t>(Select, the Documents tab)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3999" cy="579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>
            <a:off x="4740887" y="3886889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35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IHSA COMPLIANCE CHECK LIST</a:t>
            </a:r>
            <a:br>
              <a:rPr lang="en-US" dirty="0" smtClean="0"/>
            </a:br>
            <a:r>
              <a:rPr lang="en-US" sz="1800" dirty="0" smtClean="0"/>
              <a:t>(Select the Compliance Check List link)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94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>
            <a:off x="4419600" y="5299225"/>
            <a:ext cx="978408" cy="48463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649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IHSA COMPLIANCE CHECK LIST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601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046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CONCUSSION MANAGEMENT</a:t>
            </a:r>
            <a:br>
              <a:rPr lang="en-US" dirty="0" smtClean="0"/>
            </a:br>
            <a:r>
              <a:rPr lang="en-US" sz="1800" dirty="0" smtClean="0"/>
              <a:t>(Go to: IHSA.org, Resources, Sports Medicine, Concussion Management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7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5419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MS_COMPLETION_TITLE" val="2009 Track and Field Rules Interpretation Presentation"/>
  <p:tag name="LMS_COMPLETION_ID" val="2009_Track_and_Field_Rules_Interpretation_Presentation"/>
  <p:tag name="LMS_COMPLETION_VERSION" val="1.0"/>
  <p:tag name="LMS_COMPLETION_DURATION" val="1:00:00"/>
  <p:tag name="LMS_COMPLETION_SCO_TITLE" val="2009 Track and Field Rules Interpretation Presentation"/>
  <p:tag name="LMS_COMPLETION_SCO_ID" val="2009_Track_and_Field_Rules_Interpretation_Presentation"/>
  <p:tag name="LMS_COMPLETION_EDITION" val="0"/>
  <p:tag name="LMS_COMPLETION_THRESHOLD" val="54"/>
  <p:tag name="LMS_COMPLETION_METHOD" val="VIEW"/>
  <p:tag name="LMS_REPORTING" val="0"/>
  <p:tag name="ARTICULATE_REFERENCE_COUNT" val="1"/>
  <p:tag name="ARTICULATE_REFERENCE_TYPE_1" val="1"/>
  <p:tag name="ARTICULATE_REFERENCE_TITLE_1" val="Rules Interpretation Presentation Creation Guide"/>
  <p:tag name="ARTICULATE_REFERENCE_1" val="E:\Powerpoint\Rules\Guide\Articulate Guide.ppt"/>
  <p:tag name="PRESENTER_PREVIEW_MODE_REFRESH" val="0"/>
  <p:tag name="PLAYERLOGOHEIGHT" val="0"/>
  <p:tag name="PLAYERLOGOWIDTH" val="0"/>
  <p:tag name="ARTICULATE_PROJECT_CHECK" val="0"/>
  <p:tag name="PRESENTER_PREVIEW_END" val="6"/>
  <p:tag name="PUBLISH_TITLE" val="2012-13 SPORT Rules Interpretation"/>
  <p:tag name="ARTICULATE_PUBLISH_PATH" val="G:\multimedia\video\rules\2012-13"/>
  <p:tag name="ARTICULATE_LOGO" val="(None selected)"/>
  <p:tag name="ARTICULATE_PRESENTER" val="(None selected)"/>
  <p:tag name="ARTICULATE_PRESENTER_GUID" val="9869030842"/>
  <p:tag name="ARTICULATE_LMS" val="0"/>
  <p:tag name="ARTICULATE_TEMPLATE" val="IHSA-Public"/>
  <p:tag name="ARTICULATE_TEMPLATE_GUID" val="def91067-412f-48fc-8def-a8d8f4b885d9"/>
  <p:tag name="LMS_PUBLISH" val="No"/>
  <p:tag name="PRESENTER_PREVIEW_MODE" val="0"/>
  <p:tag name="PRESENTER_PREVIEW_START" val="1"/>
  <p:tag name="LAUNCHINNEWWINDOW" val="0"/>
  <p:tag name="LASTPUBLISHED" val="G:\multimedia\video\rules\2012-13\2012-13 SPORT Rules Interpretation\player.html"/>
  <p:tag name="ARTICULATE_AUDIO_TEMP" val="C:\DOCUME~1\craig\LOCALS~1\Temp\articulate\presenter\ae\audio\20120822135303\"/>
  <p:tag name="ARTICULATE_PROJECT_OPEN" val="1"/>
  <p:tag name="PRESENTATION_PLAYLIST_COUNT" val="0"/>
  <p:tag name="PRESENTATION_PRESENTER_SLIDE_LEVEL" val="0"/>
  <p:tag name="ART_ENCODE_TYPE" val="0"/>
  <p:tag name="ART_ENCODE_INDEX" val="1"/>
  <p:tag name="ARTICULATE_PRESENTER_VERSION" val="6"/>
</p:tagLst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9056</TotalTime>
  <Words>39</Words>
  <Application>Microsoft Office PowerPoint</Application>
  <PresentationFormat>On-screen Show (4:3)</PresentationFormat>
  <Paragraphs>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Thatch</vt:lpstr>
      <vt:lpstr>IHSA COMPLIANCE CHECK LIST</vt:lpstr>
      <vt:lpstr>IHSA COMPLIANCE CHECK LIST (Go to IHSA.org and select the Resources tab)</vt:lpstr>
      <vt:lpstr>IHSA COMPLIANCE CHECK LIST (Select the Download Center link)</vt:lpstr>
      <vt:lpstr>IHSA COMPLIANCE CHECK LIST (Select, the Documents tab)</vt:lpstr>
      <vt:lpstr>IHSA COMPLIANCE CHECK LIST (Select the Compliance Check List link)</vt:lpstr>
      <vt:lpstr>IHSA COMPLIANCE CHECK LIST</vt:lpstr>
      <vt:lpstr>CONCUSSION MANAGEMENT (Go to: IHSA.org, Resources, Sports Medicine, Concussion Management</vt:lpstr>
    </vt:vector>
  </TitlesOfParts>
  <Company>NFHS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lblac</dc:creator>
  <cp:lastModifiedBy>Tracie Henry</cp:lastModifiedBy>
  <cp:revision>1044</cp:revision>
  <cp:lastPrinted>2013-10-07T14:33:42Z</cp:lastPrinted>
  <dcterms:created xsi:type="dcterms:W3CDTF">2008-11-25T19:54:50Z</dcterms:created>
  <dcterms:modified xsi:type="dcterms:W3CDTF">2013-10-08T21:28:21Z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GUID">
    <vt:lpwstr>E8768ED0-302D-4701-B044-983B7A36D9DA</vt:lpwstr>
  </property>
  <property fmtid="{D5CDD505-2E9C-101B-9397-08002B2CF9AE}" pid="4" name="ArticulatePath">
    <vt:lpwstr>2012-13 SPORT Rules Presentation</vt:lpwstr>
  </property>
  <property fmtid="{D5CDD505-2E9C-101B-9397-08002B2CF9AE}" pid="5" name="ArticulateProjectFull">
    <vt:lpwstr>E:\Presentations\2012-13\Rules Templates\2012-13 SPORT Rules Presentation.ppta</vt:lpwstr>
  </property>
</Properties>
</file>